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6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7.xml" ContentType="application/inkml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notesSlides/notesSlide34.xml" ContentType="application/vnd.openxmlformats-officedocument.presentationml.notesSlide+xml"/>
  <Override PartName="/ppt/tags/tag6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29" r:id="rId2"/>
    <p:sldId id="470" r:id="rId3"/>
    <p:sldId id="267" r:id="rId4"/>
    <p:sldId id="348" r:id="rId5"/>
    <p:sldId id="268" r:id="rId6"/>
    <p:sldId id="354" r:id="rId7"/>
    <p:sldId id="287" r:id="rId8"/>
    <p:sldId id="325" r:id="rId9"/>
    <p:sldId id="330" r:id="rId10"/>
    <p:sldId id="284" r:id="rId11"/>
    <p:sldId id="326" r:id="rId12"/>
    <p:sldId id="288" r:id="rId13"/>
    <p:sldId id="270" r:id="rId14"/>
    <p:sldId id="327" r:id="rId15"/>
    <p:sldId id="271" r:id="rId16"/>
    <p:sldId id="273" r:id="rId17"/>
    <p:sldId id="272" r:id="rId18"/>
    <p:sldId id="544" r:id="rId19"/>
    <p:sldId id="546" r:id="rId20"/>
    <p:sldId id="290" r:id="rId21"/>
    <p:sldId id="291" r:id="rId22"/>
    <p:sldId id="274" r:id="rId23"/>
    <p:sldId id="547" r:id="rId24"/>
    <p:sldId id="275" r:id="rId25"/>
    <p:sldId id="294" r:id="rId26"/>
    <p:sldId id="564" r:id="rId27"/>
    <p:sldId id="568" r:id="rId28"/>
    <p:sldId id="565" r:id="rId29"/>
    <p:sldId id="566" r:id="rId30"/>
    <p:sldId id="567" r:id="rId31"/>
    <p:sldId id="616" r:id="rId32"/>
    <p:sldId id="617" r:id="rId33"/>
    <p:sldId id="618" r:id="rId34"/>
    <p:sldId id="619" r:id="rId35"/>
    <p:sldId id="620" r:id="rId36"/>
    <p:sldId id="569" r:id="rId37"/>
    <p:sldId id="570" r:id="rId38"/>
    <p:sldId id="295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283" r:id="rId51"/>
    <p:sldId id="540" r:id="rId52"/>
    <p:sldId id="541" r:id="rId53"/>
    <p:sldId id="543" r:id="rId54"/>
    <p:sldId id="336" r:id="rId55"/>
    <p:sldId id="413" r:id="rId56"/>
    <p:sldId id="414" r:id="rId57"/>
    <p:sldId id="415" r:id="rId58"/>
    <p:sldId id="416" r:id="rId59"/>
    <p:sldId id="535" r:id="rId60"/>
    <p:sldId id="536" r:id="rId61"/>
    <p:sldId id="537" r:id="rId62"/>
    <p:sldId id="545" r:id="rId63"/>
    <p:sldId id="538" r:id="rId64"/>
    <p:sldId id="539" r:id="rId65"/>
    <p:sldId id="549" r:id="rId66"/>
    <p:sldId id="550" r:id="rId67"/>
    <p:sldId id="551" r:id="rId68"/>
    <p:sldId id="552" r:id="rId69"/>
    <p:sldId id="553" r:id="rId70"/>
    <p:sldId id="554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562" r:id="rId79"/>
  </p:sldIdLst>
  <p:sldSz cx="9144000" cy="6858000" type="screen4x3"/>
  <p:notesSz cx="7099300" cy="10234613"/>
  <p:custDataLst>
    <p:tags r:id="rId82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2261FA"/>
    <a:srgbClr val="000000"/>
    <a:srgbClr val="FF0000"/>
    <a:srgbClr val="EAF3B0"/>
    <a:srgbClr val="FFDCFD"/>
    <a:srgbClr val="F6D576"/>
    <a:srgbClr val="028458"/>
    <a:srgbClr val="E6F882"/>
    <a:srgbClr val="989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861"/>
    <p:restoredTop sz="77555"/>
  </p:normalViewPr>
  <p:slideViewPr>
    <p:cSldViewPr showGuides="1">
      <p:cViewPr varScale="1">
        <p:scale>
          <a:sx n="57" d="100"/>
          <a:sy n="57" d="100"/>
        </p:scale>
        <p:origin x="843" y="45"/>
      </p:cViewPr>
      <p:guideLst>
        <p:guide orient="horz" pos="2160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6470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64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6470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664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0ABE16-A15B-4701-8CA0-E3C14A9ADB0C}" type="datetime4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4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March 3, 2023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6470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64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/>
          <a:p>
            <a:pPr lvl="0" algn="r" defTabSz="967105" fontAlgn="base"/>
            <a:fld id="{9A0DB2DC-4C9A-4742-B13C-FB6460FD3503}" type="slidenum">
              <a:rPr lang="en-US" altLang="zh-CN" sz="13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lvl="0" algn="r" defTabSz="967105" fontAlgn="base"/>
              <a:t>‹#›</a:t>
            </a:fld>
            <a:endParaRPr lang="en-US" altLang="zh-CN" sz="1300" strike="noStrike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0:58:08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11561 9142 1036 0,'15'0'256'16,"5"0"20"-16,1 0-220 16,4 4-8-16,6 10-16 0,-6 6 0 15,0 2-4-15,6 5 8 16,-1 5-8-16,-9 0-8 16,-6 2-12-16,5-1 8 15,-5-1-4-15,1-6 0 16,4-2-12-16,0-6 0 15,1-1 0-15,4-7 16 16,6-2 0-16,4-4-8 16,6-16-8-16,4-8 0 15,11 1 44-15,0-13 48 16,0-10 4-16,5-1-40 16,0 1-40-16,0-6 0 15,10 3-4-15,-5 9 0 16,0 16-8-16,5-2 0 15,-5 0-8-15,-5 14 0 16,-10 6 0-16,-5 6 8 0,0 12 4 16,-16 6 8-16,6 12-8 15,-11 6 0-15,-5-9-8 16,1 3 8-16,4-2-8 16,-5-4-8-16,1-5-4 15,9-1 8-15,-4-2 4 16,9-2 0-16,6-6 0 15,10-4 8-15,-6 0-8 16,6-2 0-16,5-2-4 16,-5 0 8-16,-6-2 0 15,6-2 0-15,0 2-4 16,0-2 0-16,0-2 0 16,5 2 0-16,-1 0 0 15,11-2 8-15,-10 0-8 0,0 0 0 16,-5 4-8-16,0 0 0 15,-11 0 4-15,1-2 8 16,0 4 0-16,-6-1 0 16,-4 3-4-16,-1 2 0 15,1-2-4-15,-1 0 0 16,1 2-4-16,4 0 0 16,-4-2 0-16,4 0 8 15,-4-2 0-15,9 0 0 16,6-2 0-16,0 0 0 15,0-2 0-15,4 0 0 16,11-4-20-16,5-4-16 16,11 2-4-16,14-2 16 0,-15-2 16 15,-5 2 0-15,0 2 0 16,-10 2 0-16,-10 2 0 16,0 4 8-16,0 0 0 15,-5 4 0-15,4 2 0 16,1 4 0-16,-5 0 0 15,5 0 0-15,-6 6 0 16,6-4 0-16,-10-4 0 16,-1 0 0-16,-4 3-8 15,0-7 0-15,-6-2-8 16,-5 2 8-16,1-4-4 16,-6 0 0-16,6-2 0 15,-6 0 8-15,0 0-12 16,-5 0-8-16,6 0-72 0,-1 0-56 15,-5 0-56-15,6 2 0 16,-6 0-104-16,5 0-104 16</inkml:trace>
  <inkml:trace contextRef="#ctx0" brushRef="#br0" timeOffset="2687.18">17276 8307 376 0,'-5'0'92'0,"0"0"-4"16,0 0-12-16,5 0-84 16,5 0 24-16,0 2 8 15,10 0-8-15,0-2-8 16,6 0 8-16,-6-2 4 15,10 2 8-15,6-4-4 16,-1-2 0-16,6 2-8 16,4 0 0-16,1-4-4 15,5 6 0-15,-1-4-4 16,6-2 8-16,-5 2 0 16,-5 4 8-16,-1 6 4 15,-9 2 8-15,9 2 4 16,-9-2 0-16,-1 0-8 15,-4 0-8-15,4 2-4 16,1 0 8-16,-6-6 4 0,11 0 0 16,-1 1 0-16,1-3 8 15,-1 2-8-15,11-2-8 16,0 0 0-16,-1-2 16 16,6-5-4-16,0-3-8 15,-5 4-4-15,-1 0 8 16,1 0 0-16,-5 0 0 15,-1 4-8-15,1 0 8 16,0-2 0-16,-1 2 8 16,1 0 0-16,0 4 8 15,-6 0-12-15,-4 2-8 16,-11 0-12-16,11 0 8 16,4 6 0-16,1 4 0 15,4-2-8-15,-4-5 0 0,-6-3-8 16,6 2 8-16,-1 2-8 15,1-6 0-15,0 0-8 16,4 0 8-16,11 2 0 16,-5-4 0-16,-6-2-4 15,6 2 0-15,10 0-4 16,5-2 8-16,10 6 8 16,-5 0 8-16,-10 0-4 15,0-2-8-15,5 2-8 16,10-4 8-16,5 0 4 15,5-6 8-15,1 2 8 16,-1-4 8-16,-5 0-8 0,0 2-16 16,6 0 0-1,-1 2 16-15,0 0 0 0,-5 2-8 16,1 2-16-16,-1 0 0 16,-5 2-4-16,0 2 0 15,-5-4 0-15,-5 4 8 16,0 0-4-16,5-2 0 15,0 0-8-15,-5 0 0 16,-10 0-4-16,5-2 0 16,-11 2-4-16,6-2 8 15,0 2 0-15,-5 6 0 16,5 2 0-16,-1 0 8 16,6-2-4-16,5 4 0 15,5-2-12-15,-10-2 0 0,10-4-8 16,5 0 8-16,0-2 0 15,11-4 8-15,-6 2 0 16,5-2 8-16,6-2-8 16,-6-2 0-16,5 4-8 15,1-2 8-15,-6-8 0 16,0-2 0-16,-5 6-4 16,0-2 0-16,1 2-4 15,-6 2 8-15,-10 2 0 16,0 0 8-16,0 0-4 15,-16-2 0-15,1 2-4 16,-5 2 0-16,-1-1-20 16,-4 1-16-16,-6 0-4 15,1 2 24-15,-1-6 16 16,1-6 0-16,-1 4 0 0,-9 4 0 16,-6-4 0-16,0 2 0 15</inkml:trace>
  <inkml:trace contextRef="#ctx0" brushRef="#br0" timeOffset="7884.19">18271 10710 352 0,'0'0'84'0,"-5"0"-4"0,0 0-4 16,0 0-76-16,5 0 16 16,-5-2 16-16,10 0 0 15,0-4 0-15,5-2 0 16,1 4-8-16,-1 2 0 15,5-2-8-15,5 2 0 16,11 0 0-16,4 0 8 16,6-6-8-16,5 2 0 15,-1-4-8-15,6 0 0 16,0 2 0-16,5 0 8 0,-5-2 0 16,10 4 0-1,-5 2 4-15,-1 1 8 0,-4 3-4 16,5 5-8-16,0 1 4 15,-5 2 16-15,-11 0 8 16,-4 4 0-16,5 0-12 16,-6-4 0-16,1-2-8 15,10-4 8-15,-1 0-4 16,11-6 0-16,0-4-4 16,10-2 0-16,0-6-4 15,-5-2 0-15,-5 6-8 16,5-1 0-16,0 1-4 15,0 6 8-15,-5 2-8 16,5 4 0-16,0 4 0 16,0 0 8-16,-11 2 4 15,1 4 0-15,0 0-4 16,-5-1 0-16,-6-1 4 0,6-2 8 16,-5 4-4-16,-1-6 0 15,1 2-8-15,5-2 0 16,-1 4 0-16,-4-4 8 15,5-2-8-15,-1 2-8 16,16 0-4-16,5 2 8 16,-20-4 0-16,0 0 0 15,5-2-8-15,-6 0 0 16,1 0-4-16,5-2 8 16,-5-4-4-16,-1-2 0 15,1-2-4-15,5 0 0 0,-5 0 0 16,-6 2 0-1,6 2 0-15,-10 0 0 16,-1 2-4-16,1 2 0 0,-6 2 4 16,6-2 8-16,-6 2-4 15,1 0-8-15,4 0-8 16,-4 0 8-16,9-2 4 16,-4 2 8-16,-6 0-4 15,11-2 0-15,-5 1-8 16,4-1 0-16,-9 2 4 15,-1-2 16-15,6 0-4 16,-1 2-8-16,-4 0-4 16,-6-4 16-16,6 0 8 15,-6 2 8-15,-10 2 0 0,-5 0 8 16,6-4-16-16,9 0-8 16,-5 4-16-1,6 0 8-15,4 0-8 0,-9-2 0 16,-6 0-20-16,10 2-8 15,-9-2-84-15,-1 2-72 16,-5 0-224-16,-10 0-144 16</inkml:trace>
  <inkml:trace contextRef="#ctx0" brushRef="#br0" timeOffset="13330.06">13847 13817 80 0,'-5'-2'0'0,"0"2"0"16,5-2 0-16,0 4 0 15,-5-2 0-15,5 0 0 16,0 4 0-16,5-4 164 15,5 2 168-15,0 0 24 16,5-2-136-16,6 0-148 16,9-4 0-16,11-6-8 15,-1-6 0-15,6-13-8 16,10-9 0-16,-5 2-12 16,5-2 0-16,-1-1-8 0,1 1 0 15,5 6-12-15,-5 7 0 16,5 1-12-1,0 4 0-15,-5 8-4 0,5 8 8 16,-15 10-4-16,-11 6 0 16,1 10 0-16,-11 5 8 15,-10 7-4-15,1 4 0 16,-6-8-4-16,0-3 8 16,-5 7-4-16,5-6 0 15,-5-6-4-15,5-6 8 16,11 2 4-16,-1-5 0 15,11-11-8-15,4-10-8 16,11-9 0-16,10-7 16 16,5 2-8-16,10-8-8 15,-5-5-16-15,0 7 8 0,0 6 0 16,-10 2 8 0,0 8-4-16,-6 14 0 15,1 6-4-15,-5 10 0 0,0 8-4 16,-6 5 0-16,-4-3-4 15,-1 0 8-15,1 2 0 16,-5-8 0-16,-1-3 4 16,11 1 8-16,-11-8-4 15,6-6 0-15,-1-10 0 16,1-2 8-16,4-25 0 16,11-13-8-16,-5 20-8 15,10 4 0-15,0-8 8 16,5 3 8-16,0 9-4 15,-11 8-8-15,11-2-12 0,-5 10 0 16,-10 0 0-16,-5 4 8 16,-1 10 0-16,1 2 0 15,-6 7 0-15,1 1 8 16,0-6-8-16,-6 0 0 16,11-4 0-16,-6-4 8 15,6-20 0-15,0-10 0 16,9 20-8-16,1-2 8 15,-5-16-4-15,5 0 0 16,-1-4-4-16,-4 7 0 16,0 1 0-16,0-2 8 15,-1 8-8-15,-4 0 0 16,0 0-4-16,4 0 8 16,-9 4 0-16,5-2 0 0,-1-2-4 15,1 2 0-15,-6 0-4 16,6 0 0-16,-10-4-4 15,4 1 8-15,6 1 0 16,-1 4 0-16,-9 4 0 16,-1 2 0-16,6-2 0 15,-6 4 8-15,1 2 0 16,4-1 0-16,1 1-8 16,-6-4-8-16,6 4-4 15,0 2 8-15,-6-10 4 16,-10-2 0-16,11 8 0 0,4 2 0 15,11-6 0 1,0 2 0-16,5-4 0 0,-6-4 0 16,11 4 4-16,0-2 8 15,0 2-4-15,-5-2-8 16,5 0-8-16,0 0 8 16,-6 1 0-16,6-3 8 15,5 2-4-15,5-4 0 16,-5 4-12-16,0 2 0 15,15 0-4-15,11 0 8 16,9 8 4-16,-20 4 0 16,-20-6 0-16,5 4 0 15,-10 7 0-15,0 3 0 16,0-12 0-16,-6-2 0 0,1 4 0 16,-5-2 8-16,4-8-4 15,1-4 0-15,5 0-4 16,-5 0 0-16,10-4 0 15,5-2 8-15,0 2 0 16,5 3 8-16,5 1-4 16,5-2 0-16,5 4-12 15,6 2 0-15,-6-2-8 16,10 0 8-16,1 2 0 16,-6 2 8-16,0-6-8 15,6-2-8-15,-11 8-4 16,0 4 8-16,6 0 8 15,-6-4 8-15,10 2-8 16,11 2-8-16,-5-2-4 16,4-2 8-16,16-4-36 0,15 0-40 15,0-4-4 1,0-4 48-16,-20 2 36 16,-26 4 0-16,-20-2-4 15,-15 2 0-15</inkml:trace>
  <inkml:trace contextRef="#ctx0" brushRef="#br0" timeOffset="14175.07">12150 14442 408 0,'0'0'104'0,"0"0"-4"16,10 0-8-1,0 0-92-15,1 2 16 0,14 0 8 16,-5-2-8-16,-4-4-8 16,14-4 0-16,11 2 4 15,-16-2 8-15,-5-13-4 16,1-1 0-16,14 12-4 15,-4 2 8-15,-6 2 12 16,11 6 8-16,-6 18 16 16,6 6 8-16,4-3 16 15,6 11 8-15,15 10 0 16,5-4 0-16,0-9-8 16,5-3 8-16,0-6-8 15,-5-6-8-15,16-10-12 16,4-8 0-16,11-2-12 15,-1-4-8-15,-10-2-24 0,1-2-8 16,-1 2-24-16,-5-8-8 16,1-3-88-16,-1-3-72 15,-10-6-48-15,-5-6 32 16,-5 11-72-16,-10 7-96 16,-16 0 52-16,-4 4 160 15</inkml:trace>
  <inkml:trace contextRef="#ctx0" brushRef="#br0" timeOffset="32606.62">18769 8068 264 0,'0'0'56'16,"0"4"4"-16,-10 8 0 15,5 4-44-15,-5 4 16 16,-10 6 4-16,-1 2 0 15,1 3 0-15,-11 3 8 0,1-4 0 16,-11 6 0-16,-4-7-12 16,-11 3-8-16,-5 8-12 15,-15-2 0-15,4-3 4 16,-4-5 8-16,-5-2 0 16,-10-2-8-16,-11-18 4 15,0-18 16-15,1-4 20 16,-1-10 8-16,1-10-8 15,-1-4-8-15,5-9-8 16,6-9 8-16,15 1 8 16,5-9 0-16,15-7-8 15,5-13 0-15,21-9-20 16,14-2-8-16,6 4-12 0,25-5 8 16,6 1 4-16,19 4 8 15,16-6-4-15,15 5-8 16,11 9-4-16,-1 8 8 15,10 11 4-15,6 9 8 16,-1 13-12-16,1 6-8 16,-6 16-12-16,-4 4 8 15,-16 8 0-15,5 12 8 16,-5 4-4-16,0 4 0 16,-10 4-8-16,0 8 0 15,0 4 0-15,-5 3 8 16,-5 5 4-16,-5 8 0 15,-6 7-4-15,-9 5 0 16,-11 6-4-16,-5-3 8 0,-5-3-8 16,-10-1-8-16,-10-1-8 15,-10-7 0-15,-11-1-8 16,-19 2-8-16,-11 1-72 16,-10 3-56-16,-11-1-44 15,-14 1 24-15,-26 4 28 16,-10-5 8-16,-5-1-80 15,-11 1-80-15</inkml:trace>
  <inkml:trace contextRef="#ctx0" brushRef="#br0" timeOffset="33684.67">14385 9448 272 0,'-10'4'60'0,"-20"5"-4"15,-31-1-4-15,-26 2-36 16,-14 2 24-16,-6-2 24 16,-10-2 8-16,-10-8 8 15,0-8 8-15,15-10-8 16,11-15-8-16,14-29-20 16,21-23 0-16,16-11-4 15,14-13 0-15,21-14 12 16,20-10 16-16,15 4 0 15,11 6-8-15,25 14-20 16,15 8 0-16,10 8-16 16,5 9-8-16,6 3-8 15,-1 4 8-15,1 15-4 16,4 7 0-16,6 11 0 16,-6 10 8-16,-9 6 4 0,-1 11 8 15,-5 7-8-15,6 10 0 16,-1 10-8-16,5 11 0 15,-4 15-8-15,-1 6-8 16,-15 9 4-16,0 11 16 16,-5 3 4-16,-10 3-8 15,-10 3-8-15,-15 15 0 16,-6 7 8-16,-15-4 8 16,-15-4 8-16,-15 3 0 15,-16 1 0-15,-15-2 8 16,-25-3-4-16,-20 7 0 15,-16 2-16-15,-5-3-8 16,-30-11-28-16,-6 0-8 16,-45 15-36-16,-41-5-16 15,46-39-80-15,46-31-56 0,20-15-60 16,25-20 0-16,42-21 88 16,34-5 88-16,21 18 88 15,5 20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06:24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6455 16625 496 0,'0'0'132'0,"-10"0"-12"15,10 2-12-15,0-2-120 16,0 0 32-16,0 0 24 16,10-2 0-16,-10-2-4 0,11 0 8 15,9 4-12-15,0-2-8 16,6-2-4-16,-1 0 8 15,11 4-4-15,-1 0-8 16,1 4-8-16,4 6 8 16,-9 4 0-16,9 14 0 15,-19 15 4-15,-1 9 16 16,-10 0 0-16,-10 3-8 16,-5 9 0-16,-5-5 8 15,-5-7 8-15,-16 1 0 16,11-7-12-16,-5-2-8 15,-6-9-12-15,11-5 8 16,5-6 8-16,4-2 8 16,-4-10-28-16,10-6-32 0,0-2-12 15,5-2 24-15,5 0 24 16,15-2 8-16,1-2-4 16,-1-4 0-16,26 0-8 15,-1-2 0-15,-9-4-4 16,5-2 0-16,-6 0 4 15,-4 2 8-15,-1-2-4 16,6 2-8-16,-16 0-8 16,0 3 0-16,6-5 0 15,-1 2 8-15,-5 4 0 16,1 0 0-16,-11 2-16 16,-5 4-16-16,5-2-84 15,-5 2-64-15,0 2-200 0,-5 2-128 16,0 2 76-16,0-4 216 15,0 2 208-15,0-2 0 16</inkml:trace>
  <inkml:trace contextRef="#ctx0" brushRef="#br0" timeOffset="8290.29">7502 16691 764 0,'5'-4'-4'0,"0"2"-12"0,-5 0-24 16,0 0-96-16,0 0-72 15,0 0 20-15,0 2 96 16,0 0 92-16,0 0 0 16</inkml:trace>
  <inkml:trace contextRef="#ctx0" brushRef="#br0" timeOffset="9212.1">6400 18115 384 0,'0'-2'96'0,"0"-2"-4"0,5-2 0 15,0 2-80-15,10-1 24 16,15-7 24-16,1-8 8 16,25-10 4-16,20-8 8 15,0 1-4-15,5-15 0 16,-4-13-4-16,-1-11 8 15,5 1-8-15,5-1 0 0,1 9-16 16,-6 7-8 0,-5 5-8-16,-15 7 0 15,-5 12-24-15,-10 9-24 0,-11 5-80 16,-9 8-56 0,-6 4-176-16,-5 4-120 0,-4 2 64 15</inkml:trace>
  <inkml:trace contextRef="#ctx0" brushRef="#br0" timeOffset="9868.32">7405 17814 640 0,'0'0'180'0,"0"0"4"0,0 0 4 16,0-2-156-16,0 0 32 15,-10 0-8-15,-5 0-32 16,0 0-16-16,-6-2 24 16,-4-4 20-16,-11 0 8 15,6 2-8-15,5 2-8 16,-6 0-16-16,11 4 0 15,-1 6-8-15,6 0 0 16,0 0-20-16,10 8-16 0,5 0-12 16,10 4 8-1,5 5 12-15,11 1 8 16,-6 4 8-16,16 6 8 0,4 7 0 16,6 9 8-1,0 0-8-15,-6 1 0 0,-9-3-4 16,-1-5 8-16,1-3 0 15,-21-4 0-15,0-2 8 16,-10-7 16-16,0-1 8 16,-10-4 0-16,0-6-4 15,-6-2 8-15,-4-2-12 16,-5-6-8-16,10 0-20 16,4-4 0-16,-9 0-16 15,5-6-8-15,5-4-8 16,10-10 0-16,-16-10 0 0,16-12 0 15,5-15 4 1,6-9 8-16,-1-5 4 0,5-5 8 16,5 5-8-16,1 3 0 15,-1 3 0-15,5 7 16 16,-4 11 4-16,-11 5 0 16,0 10-12-16,0 6-8 15,0 1-52-15,-5 1-40 16,6 14-4-16,-11 10 40 15,0 8-256-15,0 4-288 16,0-6 0-16</inkml:trace>
  <inkml:trace contextRef="#ctx0" brushRef="#br0" timeOffset="10196.33">8056 16786 808 0,'0'4'236'0,"0"16"-24"0,-11 13-28 16,6 9-216-1,5 6 56-15,-5 7 16 0,0 1-24 16,5-7-28-16,-5 1 8 16,0 4-12-16,-5-7-16 15,0-3-48-15,-11 0-32 16,1-3-20-16,-5-5 16 16,4-14-84-16,-4-8-96 15</inkml:trace>
  <inkml:trace contextRef="#ctx0" brushRef="#br0" timeOffset="10477.54">7797 17014 416 0,'0'-6'108'0,"5"-4"4"16,5 2 12 0,5-2-36-16,10 2 72 0,6-2 44 15,10 1-16-15,4 12-40 16,1 7-16-16,5 8-28 15,-6-4-8-15,-4 4-24 16,0 4-16-16,-6 2-16 16,-9-5 0-16,-1 3-40 15,-10-4-32-15,11-2-80 16,-21-4-40-16,5 0-24 16,-5-4 16-16,0-2 12 15,0-2 0-15,-5-8-108 16,0-10-96-16,-5-6 48 15,5 10 152-15</inkml:trace>
  <inkml:trace contextRef="#ctx0" brushRef="#br0" timeOffset="10805.69">8320 16468 728 0,'0'0'212'16,"0"0"-28"-16,0 0-20 16,0 0-216-16,0 0 24 15,0 6 36-15,10 4 24 16,0 10 44-16,0 14 32 16,5 7 4-16,6 11-16 0,14 8-36 15,1 9-8 1,-6 2-12-16,1-3 8 15,-1-7-8-15,-4-7-8 0,-11-8-8 16,-5-9 0-16,-10-9-16 16,0-4-8-16,-5-8-100 15,0-4-80-15,-5-2-60 16,0-8 24-16,0-12-72 16,-1-10-88-16</inkml:trace>
  <inkml:trace contextRef="#ctx0" brushRef="#br0" timeOffset="11274.34">8767 16409 816 0,'0'-4'240'15,"0"-2"-28"-15,5-2-24 16,5-2-212-16,0-2 64 15,0 0 44-15,16 6-8 16,-16 2-16-16,15 14 0 16,-4 12-4-16,-1 4 0 15,5 10-8-15,-4 3-8 16,-1 3-12-16,-10-4 0 0,0 3 0 16,0-3 8-1,-10 2 12-15,0-9 8 0,-10-3 12 16,0-2 8-16,0-8-4 15,-10-4-8-15,4-6-8 16,1-6 0-16,-5-6-8 16,5-8 0-16,-1 2-20 15,1-8-8-15,0-6-16 16,5-2 0-16,-5 3-8 16,4-3 0-16,6 0-4 15,5 6 8-15,-5 2-40 16,5 2-32-16,0 5-4 15,5-1 40-15,0-2-364 0,6 2-392 16,4 0-4 0,-10 2 400-16,5 2 396 15,-5 2 0-15</inkml:trace>
  <inkml:trace contextRef="#ctx0" brushRef="#br0" timeOffset="11664.92">8945 16161 664 0,'0'0'188'15,"5"-2"4"-15,5-4 4 16,0-4-156-16,10 0 40 16,6 2 24-16,4 2-8 15,6 0-16-15,-1 8 0 16,-4 4-8-16,4 10 0 16,-4 10-16-16,-6 5-16 15,1 11-16-15,-6 4 8 0,-5-5-8 16,-10 5 0-1,0 2-4-15,-5-5 8 0,-5-11 0 16,-5 0 0-16,0-6-12 16,-5-10 0-16,5-5-8 15,4-1 0-15,-4-6-16 16,10-2-16-16,0 2-4 16,10-4 16-16,1-2 12 15,4-2 0-15,10-4-4 16,1-2 0-16,-6-3-12 15,5-3 0-15,-4 0-44 16,-1 0-32-16,0 2-76 16,1 0-40-16,-6 2-168 0,0 0-120 15,-5 6 80-15,0-2 208 16</inkml:trace>
  <inkml:trace contextRef="#ctx0" brushRef="#br0" timeOffset="12024.26">9458 16026 368 0,'0'-6'92'16,"0"-8"-4"-16,0-2-4 15,0-2-52-15,5 2 48 16,-5 0 16-16,5 5-16 16,-5 3-12-16,5 4 16 0,-5 10-4 15,0 13-8-15,0 11-20 16,5 10 0-1,-5 12-12-15,0 5 0 0,0 1-8 16,0-5 8 0,5-3-4-16,-5-9 0 0,5-7-8 15,5-6 0-15,0-10 4 16,1-4 16-16,9-6 0 16,0-6 0-16,6-8-16 15,4-4-8-15,6-6-12 16,-1-8 0-16,1-14-72 15,-1-1-64-15,-4 5-60 16,-6-4 16-16,-4 7 20 16,-6 7 16-16,-5 0-88 15,-5 4-96-15</inkml:trace>
  <inkml:trace contextRef="#ctx0" brushRef="#br0" timeOffset="12258.69">9813 15935 528 0,'-5'0'144'16,"5"0"-20"-16,-5 0-16 16,5 0-92-16,0 2 72 15,5 7 72-15,5 9 0 16,-5 14-8-16,6 8-8 16,4 19-32-16,0 13-16 15,0-5-28-15,1 5 0 16,4-1-24-16,0-5-16 0,-5-15-68 15,-4-5-48-15,-1-7-84 16,0-9-32-16,-5-10-156 16,-5-4-112-16</inkml:trace>
  <inkml:trace contextRef="#ctx0" brushRef="#br0" timeOffset="16016.01">10697 15317 344 0,'0'0'84'0,"0"2"-8"0,0 0-4 16,-5-2-56-16,5 2 32 16,0 4 56-16,5 10 32 15,-5 6 8-15,0 10-8 16,5 7-24-16,-5 13 0 15,-5 12-16-15,5-5 0 0,-10 5-20 16,5 1-8-16,0-13-20 16,-10-7-8-1,4 1-24-15,-4-8-8 0,0 1-88 16,-5 1-72-16,-1-6-56 16,-9-6 24-16,-6-3 36 15,11-5 24-15,-11-8-72 16,-4-6-88-16,14-10 32 15,6 2 128-15,0 0 124 16,10-4 0-16</inkml:trace>
  <inkml:trace contextRef="#ctx0" brushRef="#br0" timeOffset="16237.15">10321 15821 376 0,'0'-4'92'0,"0"0"20"16,5 2 12-16,11 1-32 0,4-1 48 15,0 0 36 1,11 2-8-16,4 4-24 0,1 7-8 15,-1 5-32-15,6 2-8 16,-10-4-24-16,-1 0-8 16,0 2-16-16,-9-6-8 15,4 2-12-15,-4 2 0 16,-1-5-36-16,-5-1-32 16,0 0-96-16,-5-2-64 15,-4-2-32-15,-1 0 40 16,0-4-80-1,-5-2-112-15</inkml:trace>
  <inkml:trace contextRef="#ctx0" brushRef="#br0" timeOffset="16778.91">10941 15288 656 0,'0'0'188'0,"0"0"-24"16,0-4-20-16,10 4-164 16,11-4 48-16,-1-2 32 15,10-4-8-15,11 0-16 16,-11 4 0-16,6 2 16 15,0 0 24-15,-6 4 8 16,-5 6-8-16,-4 4-16 16,-6 8 0-16,-5 8-8 0,0 1 0 15,-5 11-12 1,-5 8 0-16,-5-3-8 0,-5 3 0 16,0 8-8-16,-10-7 0 15,-1-5-4-15,6-4 8 16,0-7 0-16,0-5 0 15,4-6-28-15,1-4-16 16,10-6 0-16,10-4 24 16,6-6 32-16,4-14 16 15,0-12 0-15,11-6-8 16,-1-9-12-16,1-3 0 16,4 0-12-16,1 1 0 15,-6 7-12-15,1 6 0 0,-6 6-28 16,1 8-16-1,-11 3-84-15,-5 5-56 16,0 12 12-16,-10 11 80 0,-10 5 72 16,-10 4 8-16</inkml:trace>
  <inkml:trace contextRef="#ctx0" brushRef="#br0" timeOffset="19450.54">5917 6566 640 0,'0'0'180'0,"0"-4"-20"0,0 0-28 16,0 4-172-16,5 8 40 16,-5-12 24-16,0-6 0 15,5 8-24-15,-5 8-16 16,0 0-4-16,0-10 16 16,5 8 16-16,-5 0 8 15,5-2 4-15,5-2 0 16,-5 0 0-16,11-2 0 15,-1 2-4-15,5 0 0 16,1-2-8-16,-1 2 0 0,15 2-4 16,-9-4 8-16,9 2 0 15,1 0 0 1,0 2-8-16,-6-2 0 0,6 0-12 16,-6 0 0-16,-10 0 4 15,6-4 16-15,-11-2 0 16,5-2 0-16,-9 0-8 15,4-3 8-15,-5-5 8 16,0 0 16-16,-5 0 8 16,10-2 8-16,-15-2-16 15,0 4-8-15,0-1-16 16,5-1 8-16,-5 0-4 16,0 4 0-16,0-6-4 15,-5 2 8-15,5-2-16 0,-10-3-8 16,5 1-8-16,0-2 8 15,0 0 8-15,0-2 8 16,0-3-8-16,0-1 0 16,0 2-8-16,0-4 0 15,0 4 0-15,5 7 8 16,-16-7-4-16,11 8 0 16,-5 0-4-16,5-4 0 15,-5 5 0-15,0-1 0 16,10 0 0-16,-16 2 0 15,11 0 4-15,-10 2 8 16,5 0 0-16,0 6 0 16,-5 1-4-16,9-3 8 15,-19 6-8-15,15 2 0 0,-5-2-8 16,10 2 0-16,-11 0 0 16,16 4 8-16,-10 0-8 15,0 4-8-15,-5 4-4 16,10 6 8-16,-16 1 4 15,1 7 8-15,5 4 0 16,-6 0 0-16,6 4-8 16,-5 1 0-16,0 1-8 15,4 0 8-15,-4 2 0 16,5-5 0-16,-6-3 0 16,6 0 8-16,0 0-8 15,10 2 0-15,-5-9-8 0,0-1 8 16,5-2-4-1,5 6 0-15,0-8 0 16,-11 2 8-16,11-6-4 0,0 0 0 16,0 1-4-16,0 1 8 15,0 2 0-15,0-4 0 16,11 0-12-16,-11 2 0 16,5-2 0-16,0 4 16 15,0 0 0-15,5 0-8 16,0-4-4-16,0-1 8 15,5 3 4-15,1 0 8 16,4-8-4-16,0 2 0 16,1 4-8-16,-1-2 0 15,0-2-4-15,11-2 0 0,-11-2 4 16,16 2 8-16,-16 2-60 16,16 2-64-1,-1 0-8-15,6-2 64 0</inkml:trace>
  <inkml:trace contextRef="#ctx0" brushRef="#br0" timeOffset="25606.81">6913 9765 712 0,'-5'-4'204'0,"-6"-2"24"16,-4-2 20-16,5 0-160 16,0 2 24-16,5 0-20 15,0 2-40-15,10 6-32 16,5 20 16-16,5 20 12 16,11 13 8-16,-1 7-12 15,5 13-8-15,-4 7-16 16,4 9 0-16,-4-4 0 15,-6-5 8-15,-5-9-4 0,0-9-8 16,-4-19-8-16,-1-9 8 16,-10-10-8-1,5-14-8-15,0-18 0 0,5-14 16 16,0-10-8-16,6-6-8 16,4-1-16-16,5 3 0 15,6 8 4-15,-1 6 8 16,6 12-4-16,-1 10 0 15,-9 6-4-15,-1 10 8 16,1 10 20-16,-21 4 16 16,0 1 16-16,-15 7 8 15,-11-2 0-15,1-6 8 16,-11-1-16-16,-4-1-8 16,9-4-44-16,-9-4-24 0,4-4-100 15,6-3-72-15,5-5 16 16,-6-8 96-1,6-10 88-15,10 6 0 0</inkml:trace>
  <inkml:trace contextRef="#ctx0" brushRef="#br0" timeOffset="26075.43">7634 9850 888 0,'-5'4'264'0,"5"10"-16"16,-5 10-16-16,5 4-236 16,0 8 48-16,-10 9 16 15,5 3-24-15,-1 1-72 16,1 1-40-16,-10 2-84 16,5-1-32-16,0-5-128 15,5-8-88-15</inkml:trace>
  <inkml:trace contextRef="#ctx0" brushRef="#br0" timeOffset="26336.88">7654 10194 976 0,'0'2'292'16,"0"2"-24"-16,10 8-28 15,6 9-256-15,-6 7 64 16,10 6 44-16,6 10-16 15,-6 1-36-15,0-3-8 16,-5-4-4-16,6-5 16 16,-16-9-28-16,10-8-32 15,-5-6-80-15,5-6-40 16,-4-10-64-16,-6-16-24 16,5-20-128-16,-5-7-104 15,-5 9 80-15,-5 6 192 16</inkml:trace>
  <inkml:trace contextRef="#ctx0" brushRef="#br0" timeOffset="26666.7">7715 9660 376 0,'0'2'92'0,"0"0"36"15,0 0 36-15,0 4-36 16,0 0 24-16,0 2-4 16,0 0-24-16,5 2-36 15,0 3 0-15,6-3-16 16,-1 2 0-16,5-2-16 0,0-2 0 16,6 2-12-16,-1-2 0 15,-5 2-28 1,5 2-24-16,6-6-96 0,-1-6-72 15,-10 2-196-15,-4 2-120 16,4 0 80-16,-10-4 208 16,0 2 204-16,-5 0 0 15</inkml:trace>
  <inkml:trace contextRef="#ctx0" brushRef="#br0" timeOffset="26869.81">7710 10067 784 0,'0'0'228'16,"5"0"4"-16,5-10-4 0,11-2-180 15,-1-2 56 1,0-6 12-16,6-4-32 16,4 1-52-16,1-5-8 0,-6-4-16 15,6 10 8-15,-6 2-88 16,-5 2-88-16,-4 5-228 15,-6 13-136-15</inkml:trace>
  <inkml:trace contextRef="#ctx0" brushRef="#br0" timeOffset="27385.45">7817 10067 880 0,'0'0'260'16,"0"0"-24"-16,0 6-28 15,10 8-240-15,0-3 56 16,0 5 20-16,11 0-24 16,-6 0-60-16,0 4-24 15,0-4-56-15,1-2-16 16,-1-6-16-16,0-2 16 16,5-8-80-16,1-8-88 15,-11-2 152-15,5-4 248 16,0-6 144-16,1 4-88 15,-6 4-80-15,0 0 16 16,-5 5 12-16,0-1 0 16,0 6-8-16,0 4 0 15,-5 8-16-15,0 5-8 16,0 5-16-16,-10 6 0 0,5 2-4 16,-5 2 0-16,-5 1-8 15,-1-1-8-15,-4-2-8 16,5 0 8-16,0-6-4 15,4-4 0-15,11-7-4 16,5-1 0-16,11-6 4 16,9-6 8-16,6-9 0 15,-1-7 0-15,6 4-16 16,-1 2-8-16,-4-4-16 16,-1 4 0-16,1 4-60 15,-6 0-56-15,6 2 0 16,-6 2 64-16,0 2-220 15,1 1-272-15,-6 1-4 16,0-2 280-16,-9 4 272 16,-1-2 0-16</inkml:trace>
  <inkml:trace contextRef="#ctx0" brushRef="#br0" timeOffset="27697.85">8889 9781 632 0,'0'8'180'0,"0"20"32"15,5 11 36-15,0 7-116 16,5 12 32-16,5 9 4 15,1 2-24-15,4 3-48 16,-5 1-16-16,5-15-24 16,-4-10 8-16,-1-3-12 15,-5-9-8-15,0-10-28 16,-5-3-8-16,-5-11-104 16,0-18-80-16,-10-17-280 15,-5-9-192-15</inkml:trace>
  <inkml:trace contextRef="#ctx0" brushRef="#br0" timeOffset="28197.8">8894 9777 760 0,'0'0'220'0,"0"-8"-4"0,5-6-4 16,10 0-180-16,5-4 56 15,6 1 20-15,-1 1-24 16,11 2-28-16,-1 4 0 15,6 4 0-15,-11 10 0 16,6 8-4-16,-11 12 0 16,-4 13-12-16,-11 9-8 15,-5 2-8-15,-15 5 8 16,0 3-4-16,-11-5 0 0,-4-7-4 16,0-6 0-1,9-11-8-15,1-7 0 16,5-6-28-16,0-6-16 0,15-2-4 15,10-4 24-15,10-4 8 16,11-4 0-16,5 0-8 16,4 2 8-16,-4 0 4 15,0 2 8-15,-6 4-4 16,-4 6 0-16,-6 4 8 16,-5 4 16-16,-4 6 32 15,-11 4 24-15,0 5 4 16,-10 5-8-16,-5 0-20 15,-1 3-8-15,-14 1-8 16,0-2 0-16,-6-4-16 0,-4-7-8 16,4-7-48-1,6-6-32-15,-1-4 0 0,6-12 32 16,0-6-416-16,4-16-440 16,-4-13-8-16,10 13 448 15</inkml:trace>
  <inkml:trace contextRef="#ctx0" brushRef="#br0" timeOffset="29132.4">9641 9412 464 0,'0'0'124'0,"0"0"-12"0,0 0-4 16,5 0-52-16,0 0 80 15,0 0 56-15,10 8-24 16,0 0-48-16,1 2-16 16,4 4-24-16,-5 1 0 15,10-1-12-15,-4 0-8 16,-1-2-24-16,0 0-8 16,-4-2-72-16,-1 0-56 15,0-2-92-15,-5 2-24 16,-5 0-128-16,-10 4-88 15,0-1 80-15,0-1 176 16,0-4 176-16,0 0 0 16</inkml:trace>
  <inkml:trace contextRef="#ctx0" brushRef="#br0" timeOffset="29366.71">9580 9731 984 0,'0'2'296'0,"5"12"-28"15,0 8-32-15,5-2-268 16,-5 4 64-16,10 4 32 16,0-3-24-16,1-1-40 15,-6-4-16-15,0-4-88 16,0-2-64-16,0-4-60 16,-5-4 16-16,6-2-68 0,-6-4-80 15,0-8 64 1,-5 4 152-16,5 0 144 15,0 0 0-15</inkml:trace>
  <inkml:trace contextRef="#ctx0" brushRef="#br0" timeOffset="29913.55">9834 9676 600 0,'5'-4'168'15,"0"0"-4"-15,10-6 0 16,5-4-136-16,1-2 40 16,4 6 28-16,-5 0 0 15,1 0-16-15,-6 6 0 16,-5 8-16-16,-10 8 0 15,0 10-16-15,-5 4-8 16,-5 6-16-16,-5-3-8 16,4 7-8-16,6-6 8 15,-5-6-16-15,5-6-8 0,5 1-8 16,5-1 8 0,5 2 16-16,6 2 8 0,-1-2 8 15,5 2 8-15,0 7-8 16,1 1-8-16,-1 2 0 15,6-2 16-15,-11-1 16 16,0-1 16-16,-5-6 8 16,-5-2 8-16,-5-2-12 15,-5 0-8-15,-5-4-20 16,-5-5 0-16,-6 1-8 16,-4-2 0-16,-11-2-8 15,1-4-8-15,-6-2 0 16,6-6 8-16,4-2 0 0,1-4-8 15,4 1-12-15,6-5 0 16,10-6 0-16,0 0 8 16,15 0-4-16,10-2 0 15,5 3-8-15,11 3 0 16,4-4 0-16,1 4 0 16,0 0-16-16,-6-4-16 15,0 8-64-15,-4 5-40 16,-1 1 16-16,-4 0 64 15,-6 4-292-15,-5 2-352 16,0 0-4-16,0 2 352 16,-10 0 352-16,5 0 0 15</inkml:trace>
  <inkml:trace contextRef="#ctx0" brushRef="#br0" timeOffset="34129.67">10154 9569 688 0,'0'0'196'0,"5"-2"-4"0,0 2-12 15,10-2-148 1,0-2 56-16,1 2 24 16,4 2-24-16,10-2-44 0,1-2-8 15,4-2-12-15,6-2 8 16,-11-2-12-16,11-4-8 16,-5-8-84-16,-6 2-64 15,-4 1-60-15,-1-5 16 16,-5 6-84-16,-4 4-88 15,-6 4 52-15,-5 2 152 16</inkml:trace>
  <inkml:trace contextRef="#ctx0" brushRef="#br0" timeOffset="34426.42">10215 9426 464 0,'0'0'124'0,"0"-2"-20"16,5 4-20-16,0 6-84 16,0 4 64-16,5 3 52 15,0 5 0-15,0 4-28 16,6 4-24-16,4 2-24 16,-5-3 0-16,0-1-20 15,-4-4-16-15,4-2-40 16,-5-6-16-16,-5-2-48 15,0-2-24-15,0-10-108 16,-5-4-72-16,0 0 48 0,0 2 128 16,5-4 128-1,-5 0 0-15</inkml:trace>
  <inkml:trace contextRef="#ctx0" brushRef="#br0" timeOffset="34613.9">10479 9321 488 0,'0'0'132'15,"5"6"16"-15,5 9 20 16,0 7-108-16,0 2 8 16,0 4-28-16,1 4-24 15,-1-3-24-15,-5 1 16 16,5 2-24-16,-10 0-32 16,0 1-52-16,-5-3-16 0,-5-6-80 15,-5 0-56 1,-1 2 44-16,6-13 104 0</inkml:trace>
  <inkml:trace contextRef="#ctx0" brushRef="#br0" timeOffset="35096.42">10342 9827 632 0,'0'0'180'0,"0"0"-12"16,0 0-12-16,0-2-176 15,5-8 16-15,5-6 40 16,5-4 32-16,16-6 12 16,9 0-16-16,-9-3-8 15,-1 1 16-15,11 10 0 16,-11 4-8-16,11 4-28 15,10 8-16-15,-11 8 4 16,1 10 32-16,-21 12 0 16,-4 8-16-16,-11-5-24 15,-5 5 0-15,-5-2-4 0,-11-1 0 16,1-3-16-16,-5-8-8 31,5-2-60-31,-6-6-40 16,6-8-40-16,0-8 8 15,-1-2 40-15,6-6 40 0,0-4 32 0,0-2 0 16,10 4 8-16,0 2 16 16,10-2 8-16,0 4 0 15,-10 2 0-15,-5-1 0 16,10 7 0-16,0 7 0 16,-5-1 36-16,5 4 40 15,1 16 48-15,-6 12 16 16,10 7 0-16,5 13-8 15,0 2-52-15,6 5-40 16,-1 3 8-16,-5-3 48 16,10-7 16-16,-9-7-24 15,-6-3-32-15,0-11 0 16,0-11-60-16,-5-4-56 0,-5-6-20 16,-5-6 40-16,5-4 40 15,0-2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07:50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16768 4249 1236 0,'15'-12'300'16,"10"-14"12"-16,6-4-272 15,15-8 0-15,15-15-4 16,10-3 0-16,15 7-8 16,0-5 0-16,-4 6-4 0,-1 11 0 15,10 1-4 1,6 6 0-16,-6 14-8 0,1 0 0 15,-1 11-4-15,-9 10 8 16,-1 13 0-16,0 10 8 16,11 18-8-16,-1 9 0 15,6 11-8-15,-16 3 0 16,5-3-4-16,-5-1 0 16,1-11 0-16,-1-11 8 15,5-3-4-15,6-10-8 16,-6-8-8-16,-10-12 8 15,6-6 4-15,-1-18 8 16,15-14 4-16,6-6 8 16,-5-15-12-16,-1-11-8 15,1-3-12-15,-1-1 8 0,6 11-8 16,4 7-8-16,6 8 8 16,-5 24 24-16,5 28 8 15,15 22 0-15,5 12-16 16,-10 17 0-16,-6 2-8 15,6 1 0-15,0-7-4 16,0 1 0-16,-5-10-12 16,-10-5 0-16,-21-3-12 15,-5-8 0-15,-4-11-4 16,-6-7 8-16,5-14 8 16,0-8 16-16,5-10 4 15,-4-6 0-15,-6-1-8 16,-5 1 0-16,-5 6 4 15,0 0 16-15,0 12 16 16,0 10 16-16,10 10-4 0,-5 6-8 16,0 9-12-16,0-3 0 15,0 4-8-15,-10 0 0 16,0-9-8-16,5-5 8 16,0-14-8-16,-1-20 0 15,1-2-4-15,-5-9 8 16,10 1 4-16,-5 2 8 15,-10 0 8-15,0 4 8 16,0 6 8-16,-6 16 8 16,1 12-8-16,10 8-8 15,15 10-12-15,5 11 0 16,1-3-8-16,-1 4 0 0,0-3-28 16,-5-1-16-16,10-10-64 15,-4-4-40 1,-1-5 16-16,0-9 56 0,-10-4-356 15,-20-8-408-15,-26-6-4 16,0-2 416-16,-9 4 408 16,-1-4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12:23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21726 6503 1260 0,'-10'-30'288'15,"-6"-10"4"-15,1-9-292 16,-5-17 8-16,5-15-12 15,5-12-8-15,-1-7-4 16,6 3 8-16,15 2 8 16,1-2 0-16,14 1 0 0,0 3 8 15,11-4-4 1,10 8 0-16,4 13 0 0,22 7 8 16,-1 1 8-16,10 7 8 15,0 9-12-15,6 3-8 16,4 5-8-16,16 2 16 15,5 1 8-15,-6 1 0 16,1-2-8-16,0 5-8 16,9 7-8-16,1 2 8 15,-5 6 0-15,-5 4 0 16,-1 6-8-16,1 4-8 16,0 8-4-16,-1 12 8 15,1 10 0-15,-5 12 0 16,-11 8-4-16,1 7 0 15,-11 11 0-15,-10 1 0 0,-10 7 0 16,-5 9 0-16,-5 12 0 16,-16-1 8-16,-9-7 0 15,-11-2 8-15,-10-7 0 16,-15-5 8-16,-16-7-8 16,-14-5 0-16,-11 3 8 15,-10-2 16-15,-10 1 8 16,-21 3 0-16,-4-9-16 15,-11-5 0-15,-5 1-16 16,-4 3-8-16,-6-8-24 16,-10-8-16-16,15-5-28 15,5-5-8-15,10-8-60 16,16-2-40-16,5-6-200 16,-6-2-144-16,21-2 72 15,21-4 224-15,4 2 224 0,10-2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17:17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10306 5931 992 0,'-30'-18'224'16,"-11"-9"0"-16,5-21-216 15,-4-8 8-15,-1-5 12 16,11-16 8-16,4-13 4 16,6-1 8-16,10 2-8 0,15-1-8 15,10-1-16 1,10 4-8-16,26-6-4 15,20-5 8-15,26-3 0 0,15 4 0 16,15 6-4 0,20 5 8-16,16 1 0 0,50-4 0 15,66-11-8-15,-35 19-8 16,-51 23-4-16,-10 13 8 16,0 15-4-16,-5 20-8 15,-6 10-4-15,-14 10 8 16,-16 18 4-16,-15 12 8 15,-20 9-4-15,-16 5 0 16,-20-1-12-16,-5 5 0 16,-10-3-4-16,-20 15 8 15,-6 11 4-15,-4 13 0 16,-11 1 0-16,-15-6 8 0,-5-14-4 16,-26-9 0-16,-9-9-4 15,-11-3 8-15,-10 0 0 16,-5 3 8-16,-15 5 12 15,-21-3 16-15,-10-3 8 16,-4-7 0-16,-1-13-4 16,-15 0 8-16,-6-4-8 15,1-1-8-15,15-7-12 16,16 4 0-16,9-4-4 16,-10 0 0-16,-4-3-8 15,4-1 0-15,11-4-8 16,4-4 8-16,6-4 0 15,-1 0 0-15,-9 2-4 0,-1-2 0 16,6-6-8-16,15-4 0 16,10 2 4-16,10-8 8 15,5-4 0-15,10 4 0 16,6 6-16-16,-1 2-8 16,1-4-32-16,-6 2-24 15,5 2 8-15,-4 0 32 16,-1 0 28-16,16 0 0 15,15 0-4-15,10 0 0 16</inkml:trace>
  <inkml:trace contextRef="#ctx0" brushRef="#br0" timeOffset="1839.01">16052 5661 496 0,'0'0'132'0,"0"2"-20"15,0 0-20-15,0 2-132 16,0-4 32-16,0 4 28 16,0 0 8-16,0-2 20 15,10 0 16-15,5 0 16 16,0 0 0-16,0 0 0 15,16 0 8-15,-1 2-8 16,1-4 0-16,9 2-8 16,1 2 0-16,5-2-4 15,5 0 0-15,-1-2-12 16,1 4 0-16,5-4-12 16,0 4 0-16,-5-4-8 0,0 0 0 15,-6 4-4-15,-4-4 0 16,5 2-8-16,-6-2 0 15,6 0-8-15,-5 0 8 16,-1 0-8-16,-4 0 0 16,-6 0 0-16,-4 2 16 15,-6 0 0-15,5-2 0 16,-4 0-12-16,-1 2 0 16,6-2-8-16,-6 2 0 15,0-2 0-15,6 0 8 0,-6 0 4 16,-10 0 0-16,15 0 0 15,1 0 0-15,-11 0 0 16,5 0 0-16,-4-2 0 16,-6 2 0-16,-5-2-4 15,-5 2 0-15,5 0-40 16,0 0-32-16,0 0-8 16,5 0 32-16,0 0 28 15,-4 0 0-15,-6 0 0 16,5 0 0-16</inkml:trace>
  <inkml:trace contextRef="#ctx0" brushRef="#br0" timeOffset="3026.44">20293 5739 392 0,'-10'0'100'16,"0"-6"-12"-16,0 0-12 15,5 6-76-15,-5 2 32 16,-1-4 36-16,11 2 8 15,-5-2 4-15,5 2 8 0,0 0-4 16,5 0 0-16,6 0 4 16,4 2 16-16,0-4-8 15,5 2-16-15,1 0-16 16,4 0 0-16,-5 0 0 16,-4 0 0-16,4 0-16 15,5-2-8-15,-4 0-8 16,-1 2 8-16,5-2 0 15,6 2-8-15,-6 0-8 16,6-2 0-16,4 2-4 16,6 0 0-16,-5 0-4 15,4 0 8-15,1 0-4 16,-1 0 0-16,-4 0-8 16,-5 0 0-16,-1 0 0 0,0 0 8 15,1 0-4-15,-1 0 0 16,-4 0-8-16,4 0 8 15,-4 0-8-15,-1 0-8 16,1 0-8-16,-6 0 8 16,0 0 0-16,0 0 0 15,6 0 0-15,-6 0 8 16,1 0 0-16,-1 0 0 16,0 0-8-16,0 0-8 15,-4 0-4-15,-1 0 8 16,5 0 4-16,-4 2 8 15,-1-2-8-15,0 2 0 0,5-2 0 16,-4 0 16 0,-6 0-4-16,0 0-8 15,5 2-12-15,5-2 0 0,-4 2 16 16,-1-2 24-16,5 0 4 16,-5 0-8-16,1 0-12 15,-6 0 0-15,5 0 0 16,0 0 0-16,-10 0-12 15,6 0-8-15,-6 0-12 16,0 0 8-16,-5 0 0 16,0 0 8-16,0 0 0 15,0 0 0-15</inkml:trace>
  <inkml:trace contextRef="#ctx0" brushRef="#br0" timeOffset="4258.58">4144 6781 208 0,'0'-2'36'0,"0"-2"-36"0,0 0-36 16</inkml:trace>
  <inkml:trace contextRef="#ctx0" brushRef="#br0" timeOffset="4883.6">4124 6727 312 0,'0'0'72'0,"0"-4"-12"0,0 4-8 15,5 0-60-15,5-2 32 16,-10 0 16-16,5 4 0 15,10 0-12-15,-10 2 0 16,16 0 0-16,-1 0 8 16,-5 2 12-16,0 4 8 15,6-4 12-15,4-2 8 16,6 4-4-16,4-6-8 16,-4 2-8-16,-1-2 8 15,6 0 0-15,-1-2 8 16,6 2-8-16,0-2-8 15,-1 0 0-15,1 0 16 0,5 0-8 16,9 0-16-16,-14 0-12 16,5 0 8-16,10 0 4 15,-6-2 0-15,1-2-8 16,-10 2 0-16,15-2-8 16,-16 0 8-16,11 0-4 15,-5-6 0-15,5 2-4 16,-6 0 0-16,6 8 0 15,0 0 8-15,5 2-8 16,-5-4-8-16,-6-2-12 16,1-4 0-16,0 4 0 0,0-2 8 15,-6 0-4 1,1 0-8-16,5 2-8 0,-11 0 0 16,11-2 8-16,5 0 8 15,-16 4 0-15,6-4-8 16,5 2-8-16,-1 2 0 15,-9-1 4-15,5 1 8 16,-11 0-4-16,6-2 0 16,-6 2-16-16,6 0-8 15,-11 2 8-15,11-2 16 16,-6 2 8-16,11-4 0 16,-11-2-12-16,1 0 0 15,4 2-4-15,1-2 0 16,-11-2-8-16,6 0-8 0,-11 6 0 15,5 4 16-15,6 8-388 16,-6 6-392-16</inkml:trace>
  <inkml:trace contextRef="#ctx0" brushRef="#br0" timeOffset="6146.67">7847 6838 784 0,'0'-2'228'0,"0"-2"-60"16,0 0-60-16,5 0-204 15,0 2 96-15,-5-2 92 16,11 2 8-16,-1 2-24 16,5-2-24-16,5 0-20 15,1-2 8-15,4 4 12 16,6-2 8-16,-11-2 0 0,0 0 0 16,6 4-4-16,-6-4 0 15,5 4-4-15,-4-1 0 16,-1-7-16-16,10-2-8 15,1 6-4 1,-6-2 8-16,11 2 0 0,5 4-8 16,-6 0-8-16,6 0 0 15,10 0 0-15,4 4 0 16,-4-4 0-16,10 0 0 16,0 2 0-16,0 2 8 15,0 0-4-15,5 2 0 16,5-2 0-16,5-4 8 15,6 0 0-15,4-4 0 16,-5-4-8-16,-4 0 0 0,9 0-8 16,0-2 0-16,6 0-4 15,-6-2 8-15,11 0 0 16,-6 0 8-16,0 0-12 16,1-4-8-16,-6 5-12 15,1 1 8-15,4 2 0 16,-10-2 8-16,-10 6 0 15,1-4 0-15,4 2-4 16,-10 0 0-16,0 0-4 16,0 2 8-16,0 0-4 15,5-4 0-15,-10 2-8 16,-5 4 0-16,0 0 0 16,-5 0 8-16,-6-2-4 15,1-2 0-15,0 2 0 16,-6 4 8-16,1-6 0 0,5 2 0 15,-6 4-12-15,6-2 0 16,0 0-4-16,0 2 8 16,-1 0 0-16,1 0 8 15,0 0-8-15,-6 0 0 16,6 4 0-16,0 6 8 16,-6-8 0-16,11 0-8 15,-5 4-12-15,5-4 0 16,0 4 0-16,4-4 8 15,6-4 8-15,-10-2 8 16,10 2-4-16,0 2-8 16,-5 0-8-16,0 0 8 15,5-2 0-15,0 0 8 16,-10 2 0-16,-1 0 0 16,-4-2-4-16,-5 0 0 15,-1 0-8-15,-4 0 0 16,-11 2 0-16,6 0 8 0,-16 0-36 15,0-4-40-15,-5 2-4 16,-4 4 40-16,-1 6-364 16,0 0-392-16,10 2-4 15,-10-2 400-15</inkml:trace>
  <inkml:trace contextRef="#ctx0" brushRef="#br0" timeOffset="7099.76">13948 6683 928 0,'5'-2'276'0,"11"0"-36"16,4-2-36-16,5 0-252 15,6 0 72-15,10-5 60 16,-6 3 0-16,6 0-8 16,-6-6 0-16,1 4 0 15,5 0 8-15,-6-2-8 16,11 6-8-16,0-2-16 16,-1 2 0-16,6 4-8 15,5-2 0-15,0 12-8 16,5 6 0-16,0-12-12 15,-5-2-8-15,5 0 0 16,0-4 16-16,5 2-4 16,0-6-8-16,5 8-12 15,0 2 0-15,5-4 0 0,0-2 8 16,0-2 0-16,1 0 8 16,4 2-8-16,-5 0 0 15,10 0-8-15,1 2 8 16,-6 0-4-16,-5-2 0 15,1 2-8-15,-1-2 0 16,0 2 0-16,-5-4 8 16,5 2 0-16,6-4 0 15,-6 2-4-15,0 2 0 16,-10-2-4-16,5 2 0 16,-10 2-4-16,0 0 8 15,0 0-4-15,-5 0 0 0,0 4-4 16,0-2 0-16,-1 4-4 15,1-4 0 1,-10 4 0-16,5 2 8 0,0-2 0 16,-6 2 0-16,1 0-4 15,0-4 0-15,0 4-4 16,-1 2 0-16,6-6 0 16,0 2 8-16,0 1 4 15,5-5 0-15,-1 6-8 16,-9-2 0-16,5 0-8 15,0 0 0-15,-11-4 12 16,6 2 16-16,5 0 4 16,0 0-8-16,-11 0 0 15,1-2 8-15,0-2-4 16,-6 0-8-16,1 0-12 0,-6 0 8 16,-4-2-32-16,-6-4-24 15,-5 0-4-15,-5 0 32 16,1 0-440-16,-6-2-464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19:47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6481 10924 456 0,'0'0'120'16,"-5"0"0"-16,5 4 0 16,-21 6-112-16,6-2 16 15,-5 2 40-15,0 2 40 16,-26 2 40-16,0-1 8 0,-10 7-16 16,-10 2-16-16,-5-8-24 15,0 4 8-15,0-2-8 16,-5-4-8-16,-1-8-8 0,1-2 0 15,-5-6 0-15,10-6 0 0,-5-8-4 16,-1-6 0-16,11-10-8 16,0 1 0-16,10-7-4 15,6-4 0-15,4-3-8 16,-5-3-8-16,10-2-4 16,-4 1 8-16,19-5-4 15,1 3 0-15,10-9-16 16,5 1-8-16,4 5-8 15,22 0 0-15,-11 3-8 16,10 5 0-16,21 1-8 0,-11 3 0 16,5-2 0-1,1 1 8-15,15 1 0 16,10 2 0-16,-1-1-8 0,6-9-8 16,16 5-8-16,-1 3 8 15,0 2 8-15,10 2 8 16,-9 1 0-16,9 5 0 15,16 0-8-15,-6 3 0 16,1 1 0-16,-1 6 0 16,11-6 0-16,-6 0 0 15,6 15 0-15,5-3 0 16,0-4 0-16,-11 6 0 16,6 2 0-16,5-2 0 15,-21 4 0-15,6 6 8 0,9 0-4 16,-4 2 0-1,-6 4-4-15,11 0 0 0,-5 6 0 16,-1 8 0-16,-9-2 0 16,4 0 0-16,-4 6-8 15,-6 4-8-15,-5-4 0 16,6 4 8-16,-16 5 4 16,10-1 0-16,-15 2-4 15,-5 4 8-15,0 5-4 16,-5 1 0-16,-10 2-8 15,-1 5 0-15,-4 3 4 16,-5 0 16-16,-6 3 0 16,0 1 0-16,-4-3-16 0,-6-1-8 15,-5-2-4-15,-4 1 8 16,-6-1 8-16,0 2 8 16,-10-1 0-16,-5 3 0 15,-16 5-4-15,1-1 0 16,-1-2 0-16,-14-3 8 15,-1-1 0-15,0-1 0 16,1-5-8-16,-21-4 0 16,5-1-8-16,-5-3 8 15,-5-4 4-15,-5 2 8 16,0-1-4-16,5-1-8 16,-16 0-4-16,1 2 8 0,0-6 4 15,5-1 0 1,-16 3-8-1,6-2-8-15,-1-4 0 16,1 0 16-16,-5 1 0 16,-11-1-8-16,6 0-8 0,-1-2 8 15,-5-4 0-15,6 0 8 16,-1 0 0-16,-4-5 0 16,-6-3-4-16,11-2 0 0,-1-2-12 15,11-2 0-15,4 0-72 16,-9-8-56-16,15 0-424 15,-11-10-360-15,21-9 64 16,16 7 432-16,14 6 424 16,11-2 0-16</inkml:trace>
  <inkml:trace contextRef="#ctx0" brushRef="#br0" timeOffset="1718.62">5307 5677 352 0,'0'0'84'0,"0"0"12"16,0 0 4-16,0 0-68 16,-20 2 16-16,-5 2 12 15,-6 0 8-15,-20 2 48 16,-10 0 48-16,-15-4 24 15,0 4-16-15,-10-6-36 0,4 4-8 16,-14-4-16-16,9-8 0 16,6 4 4-1,-10-12 8-15,4-8-12 16,21-1-16-16,0-3-44 0,21-6-24 16,-6-10-28-16,25-3 0 15,6-11 0-15,20-3 0 16,10-7 32-16,21 1 32 15,9-1 4-15,31-5-24 16,6 3-36-16,-6-1 0 16,25-2-12-16,16 1 0 15,-5 1 0-15,15 5 8 16,-11 9 0-16,1 5 0 16,5 12-12-16,0 5-8 0,-10 11-4 15,-16 8 8-15,5 4 0 16,-19 10 0-1,-1 8-4-15,-5 12 8 0,-10 24-8 16,-5 11 0-16,0 7-8 16,-21 9 8-16,-4-7 0 15,-6 1 8-15,-5 3 0 16,1-3 8-16,-16-7 4 16,0 7 8-16,-15 9 4 15,-11 7 0-15,-9-4 4 16,-16 7 8-16,-10-3-12 15,-20-7-8-15,-15-5-24 16,-16-7-8-16,-5 1 0 16,-5-9 8-16,1-5-4 0,-27-3-8 15,11-8-48-15,0-3-32 16,10-5 12-16,11-6 48 16,4-4-304-16,15-4-344 15,26-6-4-15,11-2 352 16,19-2 348-16,5-2 0 15</inkml:trace>
  <inkml:trace contextRef="#ctx0" brushRef="#br0" timeOffset="4824.91">5607 6977 688 0,'0'0'196'16,"0"0"-40"-16,0-4-44 15,0 2-180-15,0 0 64 16,10 2 68-16,0-2 16 0,11 2-8 15,-11-4-8-15,15 2-8 16,-4 0 8-16,-6-6-4 16,10 0-8-16,11 2-12 15,-1-6 0-15,1-3-4 16,15 1 0-16,5-2-8 16,10 0 0-16,-11-2-8 15,12 0 0-15,-1-2-8 16,-5 1 0-16,10-1-8 15,-10 2 0-15,-6 4 0 16,17 4 8-16,-17 2 0 16,6 2 0-16,-5 2-4 15,0 4 8-15,-10 8 0 16,0 6 0-16,-11 0-4 16,1 0 0-16,-6-2-12 15,1 2 0-15,-6 3-4 0,6-3 8 16,-11-4 8-16,15-2 8 15,-9 2-4-15,9 0-8 16,11-4-4-16,5-2 8 16,10-2-4-16,0-6 0 15,5-4-8-15,0-2 0 16,5-8 4-16,5-6 8 16,6 3-12-16,-6 1-8 15,0-6-8-15,5 0 8 16,-10 10 8-16,-5-2 8 15,-5 5-8-15,-5 3 0 0,-5 4-8 16,-5 6 8-16,-1 6 0 16,-4 4 8-1,-5 1-4-15,-1 5 0 0,1-2-8 16,-6 4 0-16,-4 0 0 16,-1-2 8-16,6-2 4 15,-1-4 0-15,11-2-4 16,-16-1 0-16,16-3-4 15,-6 0 8-15,6-4 0 16,10-6 0-16,0 1 0 16,4-5 8-16,11-6-8 15,0 4-8-15,1 2-4 16,-7-2 8-16,1 4 0 16,-5-2 0-16,-5 6-4 15,0 2 0-15,-5 8 0 0,-6 0 0 16,6 0 0-16,-5 4 0 15,9 2 0-15,-4-4 0 16,5 2 4-16,0-4 8 16,5-2-4-16,0-8-8 15,4-2-8-15,7-2 8 16,4-8 4-16,5-4 8 16,0 6-8-16,5-2-8 15,-15 0-12 1,0 3 0-16,-5 3 0 15,-10 10 8-15,-10 6-4 16,-1 3 0-16,-9-1 0 0,-1 6 8 16,-4 4 4-16,-1-2 8 15,-4 2-4-15,-1-2 0 16,5-4 0-16,-4-2 8 16,4-2-4-16,5-2-8 15,11-5-8-15,5 3 8 16,0-6 0-16,4-1 0 0,1-1 0 15,5-2 8-15,-5 2-8 16,0-4-8-16,-1 2-8 16,1 0 8-16,0 4 0 15,-5-2 0-15,5 4 8 16,-6 2 8-16,1 4-4 16,-5-2-8-16,4 2-4 15,1-2 16-15,0 0-4 16,5 0-8-16,4-2-4 15,6-2 16-15,11-2 0 16,4-2 0-16,-5-6-8 16,5-4 8-16,0 4 0 15,0 0 8-15,6-2-8 16,-1 0-8-16,-5 2-8 0,0 2 0 16,11 0 0-16,-6-6 8 15,-5-1-8-15,6 1 0 16,-1-2-8-16,-5-2 8 15,-5 4 4-15,0 0 8 16,-5 4 0-16,-5 2 0 16,-10 4-8-16,-10 10 0 15,9 2 0-15,-4 0 8 16,0 8-4-16,5 4 0 16,-6-2 0-16,11-2 8 15,0 1 0-15,0-9 0 0,0-2-16 16,0-2 0-16,0-2 0 15,0-4 8 1,5 2 8-16,0-2 0 0,5 0-8 16,5-4-8-16,10-2-8 15,0-7 8-15,1 1 0 16,4 0 0-16,5-4 0 16,-4-2 8-16,4 2 0 15,1 4 8-15,-11 0-8 16,-10 3 0-16,0 7-8 15,-10-2 8-15,0 12 0 16,0 6 8-16,-15 7 0 16,-1 5 0-16,6 6-4 15,-5 6 0-15,-5-11-8 16,-1-3 0-16,1 10 12 0,-1-8 16 16,1-8 4-16,0-4-8 15,-1 0-16-15,6-7 0 16,0-1 0-16,10 2 8 15,0-4-4-15,10-6 0 16,5-5-12-16,10-7 0 16,-5-2 4-16,6-4 8 15,-1-6 0-15,-5 8-8 16,0-2-8-16,-5-1 0 16,0 9 0-16,-5 6 8 15,-10 2 0-15,0 8 0 16,-5 10 0-16,0-2 0 15,-5 0 0-15,-6 4 0 0,11-1 0 16,-5 1 8-16,-1-4-4 16,6-4 0-16,5 0 0 15,10-2 8-15,0-2-4 16,5-6 0-16,6-4-8 16,4 0 0-16,-5 0 0 15,10-2 0-15,6-2 0 16,-6 1 0-16,-5 3 0 15,1 2 0-15,-1 0 0 16,0 0 8-16,1 0 0 16,-1 0 8-16,-5-4-4 15,-10-6 0-15,-5 10-12 0,-10 0-8 16,-5 0-112-16,-21 2-96 16,-5 4-252-16,-4-2-144 15,-6 4 104-15,-5-2 256 16,0 0 252-16,-5 2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23:3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15462 5124 328 0,'0'2'76'15,"-5"4"4"-15,-5-2 4 16,-10 0-64-16,-6-1 16 15,-4-1 12-15,-1-2 0 16,-9 6 8-16,-6-4 16 0,-5 0 16 16,0 2 8-16,1-4 8 15,-6 0 0-15,5 0-12 16,-5 0-8-16,-15-6-12 16,-5-2 8-16,-1-1 0 15,-9-3 0 1,0 0-8-16,4 0 0 0,-4-4-12 15,0-4 0-15,-1 2-4 16,1-2 8-16,10-3-8 16,5-1 0-16,10-12-8 15,10-4 0-15,5 3-16 16,6-11-8-16,14-21-4 16,1 7 16-16,10-1 0 15,9-5-8-15,1 13-20 16,10 5 0-16,11 2-12 0,4 5 0 15,16-13 0-15,9 3 8 16,11 3-4 0,15-4 0-16,11-5-4 0,9 9 8 15,-5 3 4-15,11 1 0 16,15 8-8-16,-1 4 0 16,6 11-8-16,0 1 8 15,-5 4 0-15,10 2 0 16,-5 4 0-16,-1 2 0 15,-9 2-4-15,-5 4 0 16,4 0-4-16,-9 4 0 16,-1 4 4-16,1 8 8 15,-16 6 0-15,-10 8 0 16,1 4-8-16,-12 3 0 16,-4 9 4-16,-5 6 8 0,0 3 0 15,-5 1-8-15,-1 0-4 16,-4 1 8-16,0-7 4 15,-11 1 0-15,1-1-8 16,-11 2 0-16,0-1-8 16,-4 11 0-16,-6 3 0 15,-5 1 8-15,-5 3-8 16,-5-5 0-16,-5-7-8 16,-11 1 8-16,-9-4 0 15,-6-5 0-15,1-11 0 16,-6 0 8-16,-5-1 0 15,1-3 8-15,-1-6-4 16,-5 2 0-16,-10-4-4 16,-5-4 8-16,-10 3-4 0,0 3 0 15,-6-8-4-15,6 2 8 16,-5-2-4-16,0-2 0 16,4-6-4-16,6 0 8 15,0-8-8-15,10-6-8 16,5 4-48-16,5 2-40 15,11-4 4-15,4 0 48 16,11 0 44-16,15-6 0 16</inkml:trace>
  <inkml:trace contextRef="#ctx0" brushRef="#br0" timeOffset="3590.34">18525 5084 272 0,'0'0'60'0,"-5"0"-12"16,5 0-4-16,-5-4-48 16,-5 4 24-1,5-2 20-15,-5 2 0 16,-10 0 0-16,4 0 0 16,-4 0-4-16,0 0 0 15,-11 0-4-15,-4 2 8 0,-6-2-8 16,-5 0 0-16,-4 0-8 15,-6 0 0-15,-5 0-8 16,-16 0 0 0,1-2 4-16,-5-6 16 0,0 0 12 15,-6-6 0-15,11-6 0 16,0-5 0-16,0-3-8 16,10-8 0-16,0-6 0 15,10-17 16-15,10-7 12 16,11 3 8-16,9-11-4 15,11 7 0-15,15 6-12 16,15-3 0-16,11 4-12 16,14 3-8-16,16-3-8 15,15-7 0-15,16 11 0 0,19 1 0 16,6-5-8 0,10 9 0-16,10 3-4 0,15 2 8 15,11 5-4-15,-1 5-8 16,11 2-8-16,55 3 0 15,47 1 0-15,-67 16 8 16,-46 10 0-16,-4 4 0 16,-6 0-4-16,-5 4 0 15,1-4-12-15,-1 4 0 16,-5 6-4-16,-15-2 8 16,-5 4 4-16,-11 2 0 15,-4 13 0-15,-6 11 0 16,1 6-8-16,-11-3 0 15,-9 5-8-15,-16 2 0 0,-6 1 4 16,6 3 8-16,-10-3 4 16,-5-1 0-16,-5-4-8 15,-6-7 0-15,1-1 0 16,-11 2 8-16,-5 0 0 16,-15 9 0-16,1 11-16 15,-17 5 0-15,-9 11 0 16,-10-1 16-16,-6-6 0 15,-15-15-8-15,-15-6-8 16,-5-3 8-16,-5-5 8 16,-16 0 8-16,-14-1 0 0,-11-7 0 15,-5-2-12 1,-10 2 0-16,0-2-4 0,-5-1 0 16,-1-3 0-16,-4 4 0 15,10-4 0-15,-10-12 0 16,-5-6 0-16,9-2 8 15,11 4-4-15,0-8 0 16,-5 0-12-16,-5-8 0 16,-10-2-4-16,5 4 8 15,4 2-20-15,17-2-16 16,14-4-56-16,15 4-24 16,21-2-56-16,21-6-24 15,4-6-164-15,5 0-136 16,6 3 72-16,14 7 216 0</inkml:trace>
  <inkml:trace contextRef="#ctx0" brushRef="#br0" timeOffset="5400.3">21817 4042 336 0,'0'0'80'15,"0"0"16"-15,0 2 16 16,0-2 0-16,0 0 64 16,0 2 24-16,-5-2-32 15,0 2-64-15,-5 14-16 16,-15 14-32-16,-6 0-8 15,-15-3-32-15,-20 13-16 0,-10-2-8 16,5-1 16-16,-10-5 16 16,15-4 8-1,5-2 0-15,10-4 8 0,15-9-16 16,11 1-8-16,5-4-8 16,10-2 16-16,20 0 4 15,10-4 0-15,16 0-12 16,19 0 0-16,1-10-8 15,10 0 0-15,-5 4-8 16,-5-2 0-16,-5 0-28 16,-15 0-16-16,-6 2-48 15,-10-4-24-15,-4 2-36 16,-11-4-8-16,-10 2 0 16,-11-1 16-16,6-7-76 15,0-2-80-15,-5 0 44 0,0 2 128 16,9 6 128-16,-4-4 0 0,0-14 64 15,-15-25 72-15,10 15 20 16,4 6-40-16,-4-9 0 0,5 7 48 16,5 12 8-16,0 12-32 15,5 16-44 1,-5 22-8-16,-16 5 8 0,6 13 16 16,0 14 4-16,0 9-8 15,-6 4-24-15,11 7-8 16,0-5-24-16,0-9-8 15,5-9-12-15,5-7 0 16,0-20-8-16,-5-5 0 16,5-11-4-16,0-2 8 15,10-14-4-15,0-8 0 0,5-18-16 16,1-7-8 0,-1-15-8-16,0 6 0 15,5 5-4-15,6-1 0 0,-6 12 4 16,0 6 8-16,6 10 16 15,-1 14 16 1,-5 14 0-16,11 12-8 0,-6 4-8 16,6 3 0-16,-11-5 4 15,0-4 8-15,1 2-4 16,-6-7-8-16,0-9-8 16,-5-10 0-16,1 4-24 15,-6-2-16-15,0-2-72 16,0-4-40-16,0-4 16 15,0-4 64-15,5-16 64 16,0-13 0-16,0 9 0 16,-4 10 0-16,4-4 0 15,-5 6 0-15</inkml:trace>
  <inkml:trace contextRef="#ctx0" brushRef="#br0" timeOffset="5775.26">22148 3618 944 0,'0'0'284'0,"5"0"-36"16,0 3-28-16,5 5-248 16,5 0 72-16,5 8 48 15,-4 0-16-15,-1 0-32 16,5 4-8-16,-5-4-12 16,1 0 8-16,4-1-28 15,-10 1-24-15,-5-4-92 16,0 2-56-16,5-2-44 15,-10-2 24-15,6-6-108 0,-6 0-120 16,0-2 52 0,0 4 184-16,-6-6 180 15,6 0 0-15</inkml:trace>
  <inkml:trace contextRef="#ctx0" brushRef="#br0" timeOffset="5962.76">21843 3939 664 0,'0'0'188'15,"10"0"-4"-15,15 0-12 16,16-2-140-16,10-6 56 16,10 0 24-16,5 2-24 15,-10-6-48-15,5 8-8 16,-11-4-104-16,-9 4-80 16,-11-6-184-16,-4 3-88 0,-11 1 76 15,0 4 176 1</inkml:trace>
  <inkml:trace contextRef="#ctx0" brushRef="#br0" timeOffset="6244.01">22193 4034 752 0,'-5'8'220'0,"0"8"0"15,0 8 4-15,0 4-168 16,0 3 56-16,-5 7 40 15,5 2-8-15,-6 1-20 16,6 7-8-16,0 0-20 16,-10 5-8-16,-5 7-8 15,-1 3 0-15,1-5-12 0,0 1-8 16,-1-13-12-16,1-2 0 16,0-13-40-16,-1-5-32 15,6-4-96-15,-5-8-56 16,-5-6 24-16,9-2 80 15,1-12 76-15,5-12 0 16</inkml:trace>
  <inkml:trace contextRef="#ctx0" brushRef="#br0" timeOffset="6505.2">22234 4221 896 0,'0'0'268'0,"15"0"-16"16,11-2-12-16,-6-2-232 16,5-4 56-16,11 0 32 15,-1 0-16-15,-4-2-32 16,-1 6-16-16,-4-4-48 31,-6 4-32-31,-10 0-104 16,0 4-64-16,-5 0-172 15,-10 0-96-15,0 0 92 0,5 0 200 0,-5 2 192 16,0 0 0-16</inkml:trace>
  <inkml:trace contextRef="#ctx0" brushRef="#br0" timeOffset="6662.54">22346 4026 992 0,'0'0'300'0,"0"4"-44"0,-5 12-44 0,5 6-276 16,0 4 72-16,-11 4 16 15,11 3-48-15,-5-3-116 16,0 2-64-16,0-2-144 0,-5-5-72 16,10-7 88-16,0-4 168 15,-5 0 164-15,5-8 0 16</inkml:trace>
  <inkml:trace contextRef="#ctx0" brushRef="#br0" timeOffset="7021.92">22391 4143 992 0,'0'0'300'15,"0"0"-36"-15,-5 0-28 16,5 0-268-16,-5 0 64 16,5 8 48-16,0 2-8 15,0 0-40-15,0 4-24 0,0 0-52 16,5-2-24 0,-5 0-80-16,0 2-48 0,0-4-16 15,0 1 40-15,0-3-76 16,0 0-104-16,-5 0 160 15,0 0 280-15,0-2 152 16,-5 2-120-16,-10-6-92 16,-1 4 32-16,11-6 64 15,5 0 40-15,-5 0-4 16,5 2-40-16,0 4-52 16,10-6-8-16,-5 0-20 15,10 2 0-15,-5-2-88 16,5 0-72-16,0 4-80 15,0-4 0-15,1 0-72 0,-1 0-64 16,0 0 64-16,-5 0 136 16,0 0 136-16,0 0 0 15</inkml:trace>
  <inkml:trace contextRef="#ctx0" brushRef="#br0" timeOffset="7568.72">22254 4409 488 0,'0'0'132'0,"0"0"-28"0,0 0-28 16,0 0-108-16,5 0 48 15,5 0 44-15,6-6 0 16,-1 4-16-16,0-6-8 16,11 2-16-16,-6-1 0 15,-5 3 4-15,0 0 16 16,1-2 12-16,-6 4 8 16,-5 2 12-16,0 0 8 0,0 0 8 15,-5 0 0-15,0 0-8 16,0 8 0-16,-5 1-4 15,-5 7 8-15,0 0-4 16,-1 6-8-16,-4 4-8 16,-5 0 0-16,-6 1-12 15,6 3-8-15,-5-8-44 16,-1-4-32-16,-9 2-92 16,4-8-56-16,1-2-52 15,-1-4 16-15,11-10 24 16,0-12 24-16,10-6 36 15,-1-2 24-15,6 2 52 16,10-4 32-16,0 7 36 16,6-1 8-16,-6 4 28 0,5 2 24 15,5 6 44-15,5 2 24 16,-9 6 12-16,9 6-8 16,0 8-16-16,6 0 0 15,-6 4-16-15,5 5 0 16,1 7-16-16,-1 0-8 15,6 6-16-15,-1 1 0 16,1-1-16-16,-6-2 0 16,11 0-24-16,-1-3-8 15,1-3-120-15,-1-12-104 16,-4 2-296-16,-1-2-192 16,-9-4 100-16,-1-4 296 0</inkml:trace>
  <inkml:trace contextRef="#ctx0" brushRef="#br0" timeOffset="-50187.05">12932 14518 1236 0,'16'-8'304'16,"9"10"12"-16,0 0-268 15,11-6 8-15,20-4 0 0,5 0 8 16,15 2-8-16,15-2 0 16,6-2-16-1,0 2 0-15,-1 2-12 0,11-4 0 16,10 4-8-16,-1 0 0 16,1-2-8-16,-5-2 0 15,5 3 0-15,0-1 8 16,5-8-4-16,5 2 0 15,-11 0-8-15,6-2 8 16,5 0-8-16,0 6-8 16,0 4-8-16,-5 6 8 15,10 0 4-15,0 2 8 16,11 4-4-16,-6-2 0 16,0 0-8-16,10 0 0 15,6 2 0-15,-11 0 8 16,5-4-4-16,11 4 0 0,40 0-4 15,41 2 0 1,-41 2 8-16,-41 4 8 0,11-4-4 16,5-4-8-16,-6 0-16 15,11 5 0-15,0 1-4 16,10-6 8-16,5-6 0 16,10-4 0-16,-15 2 0 15,10 2 0-15,-5 2 0 16,-15 2 8-16,-5 0-8 15,4 0-8-15,-4-2 4 16,-10-2 16-16,-1 6 4 0,6 8-8 16,-11 4-8-1,-4 0 8-15,-6-2 0 0,6-4 8 16,-6-10-8-16,0-2-8 16,1 0 0-16,4 0 8 15,5 0 8-15,-9 0 8 16,-11 4-8-16,5-2-8 15,-10 1-4-15,-5-1 8 16,-15 2 8-16,-10 0 8 16,-11 0-12-16,-5 4-16 15,-9 2-8-15,-11 8 16 16,-21 0 4-16,-24-6 0 16,-16-8-4-16,-5-4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31:30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16488 4806 512 0,'0'4'140'16,"0"4"-24"-16,5-4-20 0,1-2-104 16,-1 4 56-16,5-4 52 15,10-2 0-15,0 4-16 16,6 8-8-16,-1 2-12 16,1 2 0-16,-1-3 4 15,-5 9 8-15,-4 2 0 16,-1 4 0-16,-15-6-8 15,-5 7 0-15,5 9-4 16,-10 0 0-16,-11 0 0 16,-4 1 0-16,-1 1 0 15,-4-4 8-15,0-9-8 16,4-5-8-16,1-4-8 0,9-6 0 16,1-4-24-1,5-4-16-15,5 0-24 16,5-4 8-16,15 0 12 0,6-8 16 15,9 2 0-15,6 0-8 16,-1 0-4-16,11-2 8 16,-11 4 0-16,1-2-8 15,0 4-16-15,-6 2 0 16,-10-4-64-16,1 4-48 16,-6 0 0-16,-5 0 56 15,-5-8-288-15,5-2-336 16,0 10 0-16,-4 4 344 15,-6-8 344-15,5 1 0 16</inkml:trace>
  <inkml:trace contextRef="#ctx0" brushRef="#br0" timeOffset="249.97">17225 4957 1016 0,'0'0'308'0,"0"-6"-56"16,-5 6-52-16,-5 6-280 16,-5 2 88-16,-1 0 52 15,-4 2-24-15,0 8-36 16,-6 1-8-16,6 1-76 16,0 4-64-16,-1-4-52 0,1-2 24 15,5 2-88-15,5-10-96 16,-1-2 48-16,6-3 160 15</inkml:trace>
  <inkml:trace contextRef="#ctx0" brushRef="#br0" timeOffset="546.79">16951 4929 888 0,'0'0'264'15,"0"0"-60"-15,0 0-56 16,5 0-212-16,0 0 112 15,10 4 104-15,5 2-8 0,6 0-32 16,4 6-24 0,1-2-16-16,14 2 8 0,-9 0-8 15,5 0-8-15,-6 1-24 16,-4 3-8-16,-6-2-16 16,1-2 0-16,-11-2-44 15,0-2-32-15,-5 0-92 16,0-4-56-16,-10 0-36 15,5-4 24-15,0 0-112 16,-5 2-128-16,0-2 64 16,0 0 200-16</inkml:trace>
  <inkml:trace contextRef="#ctx0" brushRef="#br0" timeOffset="921.87">17540 4616 592 0,'0'0'164'15,"0"6"-4"-15,0 4-12 16,0-5-104-16,0 7 72 15,0-4 40-15,0 2-24 0,0 6-28 16,-5 6 8 0,0 8-4-16,5 1 0 0,-5 1-16 15,0 2-8-15,0 0-20 16,5-3 0-16,-6-5-24 16,6 2-8-1,-5-4-12-15,5-4 8 0,0 1-12 16,-5-3-16-16,5-2-36 15,0-2-16-15,0-2-88 16,0-2-64-16,0-4-52 16,0-6 24-16,0 8-108 15,5-8-120-15</inkml:trace>
  <inkml:trace contextRef="#ctx0" brushRef="#br0" timeOffset="1453">17845 4634 504 0,'0'3'136'0,"0"9"-20"16,-5 4-24-16,5 6-104 15,-5 8 56-15,0 8 44 16,-1-1 0-16,1-5-32 16,0 4-16-16,5-7-24 15,5 1 8-15,0-4-4 16,6-2 0-16,9-6 4 15,-5-4 16-15,5-2 20 16,6-7 16-16,-6 1 0 16,-5-10-8-16,6-3-16 15,-1 1 0-15,0-6-4 16,1-4 8-16,-11-6-4 16,0 0 0-16,0 0 4 15,-5 0 16-15,0-3 0 16,-5 3 0-16,-5-4-8 0,0 2 0 15,0 0-12-15,-5 3-8 16,-5 1-24-16,10 2-8 16,-16 2-60-16,-9 4-48 15,15 10 0-15,4 16 48 16,-24 8-292-16,-6 0-336 16</inkml:trace>
  <inkml:trace contextRef="#ctx0" brushRef="#br0" timeOffset="4060.37">18708 4485 880 0,'0'0'260'0,"0"0"-36"16,0 2-44-16,0 4-220 15,-5 0 80-15,0 11 48 16,-10 5-24-16,0 10-92 15,-6 2-56-15,-4-1-68 16,-11 5-8-16,11-4 0 16,5-8 8-16,-6-2-72 15,6-7-72-15</inkml:trace>
  <inkml:trace contextRef="#ctx0" brushRef="#br0" timeOffset="4310.34">18480 4485 440 0,'0'4'116'16,"10"6"8"-16,0-8 12 16,-5 4-48-16,0 3 56 15,10 7 32-15,11-4-24 16,-16 2-40-16,-5 4-8 16,5 0-24-16,6-4 0 15,-6 2-12-15,0 3 0 16,0-3-68-16,-5-2-64 15,5 0-112-15,-5-4-48 16,5-2-140-16,6-2-88 16,-6 0 88-16,0-6 184 0,-5 2 180 15,5-2 0-15</inkml:trace>
  <inkml:trace contextRef="#ctx0" brushRef="#br0" timeOffset="4746.42">19069 4334 376 0,'0'0'92'0,"5"0"8"0,-5-4 4 15,0 2-28-15,5 2 64 16,0-2 60-16,0 2 8 16,0-4-20-16,-5 4-16 15,11-2-48-15,-11 2-24 16,-5 6-12-16,-6 10 16 16,6 2 0-16,-5 9-8 15,-5 5-28 1,0 8-8-16,4 0-24 15,1-7-8-15,-5 9-12 16,10-4 0-16,-5-7-28 0,0-1-24 16,0-8-60-16,4 0-32 15,1-10 20-15,5-2 56 16,-5-2 52-16,10-8 0 16,-5-4-328-16,11-10-328 15,-1-10 0-15,0 6 328 16,-5 6 328-16,5-2 0 15</inkml:trace>
  <inkml:trace contextRef="#ctx0" brushRef="#br0" timeOffset="5090.08">19293 4304 528 0,'0'-4'144'0,"0"8"-8"15,0 0-8-15,-6 8-120 16,1 2 32-16,0 2 8 15,0 2-24-15,0 3-32 0,0 1-8 16,5-2 0-16,0-2 16 16,0-6 28-16,10-4 24 15,-5-8 36-15,11-8 24 16,-6-2 8-16,5-2 0 16,0-8-24-16,0-2-8 15,-4 1-20 1,-1-3 0-16,0 0-8 0,-5 4 0 15,0 0-28-15,-5-2-24 16,-5 7-80-16,-5 1-48 16,-5 6-88-16,-1-2-24 15,1 8-116-15,5 4-80 16,0-2 84-16,5 0 176 16,0 4 168-16,0-4 0 0</inkml:trace>
  <inkml:trace contextRef="#ctx0" brushRef="#br0" timeOffset="5668.19">19826 3794 448 0,'0'0'116'0,"0"0"-4"0,0-4-4 15,0 0-68-15,-5-4 64 16,5-4 56-16,-5 2 8 16,-5-1-44-16,-6 7-40 15,1 4-52-15,0 0 0 16,-10 4-12-16,-6 7 0 15,6 1-4-15,4 2 0 16,-4 6-20-16,10 2-16 16,-1-6-40-16,11 6-16 15,-5-7-20-15,5 1 8 16,10 2 8-16,-5-6 8 16,21-6 8-16,4-4 8 15,0-2 0-15,-4-2 8 16,9-6 0-16,-10 2 8 15,6-8 8-15,-1-4 8 0,-4 5 12 16,-11-3 8-16,0 2 16 16,0 6 16-16,-10 0 60 15,5 0 48-15,0 4 24 16,-5 2-16-16,0 2-44 16,0 6-16-16,-5 10-20 15,-5 6 0-15,0 1-12 16,-5 9-8-16,4 4-16 15,1-2 0-15,-5 5-60 16,5-1-48-16,5-8-76 16,-5-2-16-16,-6-3-128 15,11-9-104-15</inkml:trace>
  <inkml:trace contextRef="#ctx0" brushRef="#br0" timeOffset="7352.71">16062 5842 432 0,'0'0'112'16,"0"0"-4"-16,0 0-8 16,-5 0-76-16,5 0 40 15,0 0 28-15,0 0-8 16,-5 0-44-16,5 0-32 16,5-6-12-16,10-4 24 0,0 2 24 15,10 2 8-15,16-8 0 16,15-2 0-1,15-1-4-15,21-3 8 16,-1-2 0-16,16-6 0 0,-6 2-8 16,16-3 0-16,10-7-16 15,0 4 0-15,-5 2-8 16,10-3 0-16,5-9-8 16,0 4 0-16,-15-3-4 15,0 1 8-15,0 6 4 16,-5 0 8-16,-5-1-8 15,-6 5-8-15,-4-6-8 16,-16 2 8-16,-4 11-8 16,-6 1-8-16,-15-2 0 0,0 10 16 15,-5-2 4 1,-11-4 0-16,-4 10-40 0,0 1-32 16,-11-3-96-16,1 4-56 15,-6 0-172-15,-10-4-104 16</inkml:trace>
  <inkml:trace contextRef="#ctx0" brushRef="#br0" timeOffset="8115.96">18073 5505 864 0,'0'-4'256'0,"0"0"-36"0,0 0-32 15,0 0-212-15,-5 0 80 16,5 4 56-16,-5 4-16 15,-5 14-28-15,0 13 0 16,0 3-20-16,0 6-8 0,4 9-20 16,1 5 0-16,5 6-12 15,0-1 0-15,0-9-8 16,5-3 0 0,1-5 4-16,9-14 8 0,5-6 4 15,11-13 8-15,-1-18 0 16,11-15 8-16,-1 10-8 15,-4-6 0-15,-1-14-12 16,1 1 0-16,-11 3-4 16,-4 0 8-16,-6 4 16 15,-15 2 16-15,-5 5 0 16,-15 5-8-16,-6-2-36 16,-4 8-16-16,-6 2-60 15,1 0-32-15,4 2-96 16,6 4-48-16,4 0-188 0,16-8-128 15</inkml:trace>
  <inkml:trace contextRef="#ctx0" brushRef="#br0" timeOffset="8600.33">20395 4131 1184 0,'0'-4'364'0,"0"4"-76"0,0 0-68 15,-5 6-344-15,-10 8 96 16,-6-4 76-16,-4 10-16 16,-6-2-64-16,-4 2-40 15,4 2-88-15,-4-1-32 16,4-9-16-16,1 2 32 16,10-6-76-16,-6-4-96 15,11-2 48-15,5 0 152 16</inkml:trace>
  <inkml:trace contextRef="#ctx0" brushRef="#br0" timeOffset="8816.79">20060 4191 408 0,'0'0'104'16,"0"-4"20"-16,5 0 16 15,0 2-44-15,0 0 48 0,5 0 32 16,0 2 0 0,0 0-24-16,11 0-16 15,-1 2-24-15,5 4 0 0,1 2-28 0,9 2-16 16,-14 2-28-16,4-4 0 0,0 2-64 15,-4-2-48-15,-6 2-100 16,0-3-40-16,-5 1-12 16,6-8 32-16,-1 2-80 15,0-4-104-15</inkml:trace>
  <inkml:trace contextRef="#ctx0" brushRef="#br0" timeOffset="9098.04">20817 3794 944 0,'0'0'284'15,"0"0"-56"-15,0 4-52 16,0 2-216-16,-6 8 120 15,-4 14 96-15,0 3-24 16,0 15-56-16,-10 8-24 16,4-11-36-16,-4 3 0 15,5 0-16-15,-5-9-8 16,4-5-60-16,11-4-40 16,-5-8-8-16,5-4 48 15,0-7-276-15,5-5-312 16</inkml:trace>
  <inkml:trace contextRef="#ctx0" brushRef="#br0" timeOffset="9363.62">20938 4038 968 0,'0'0'292'0,"0"4"-32"15,0 0-28-15,0 2-252 16,0 0 72-16,11 4 40 15,-6 2-24-15,0-4-44 16,0 0-16-16,-5 6-48 16,5-4-24-16,-5 1-72 15,0-3-40-15,0 0-32 16,0-2 8-16,0 2-76 16,5-8-80-16,5 0 60 0,-5 0 152 15,0 0 144-15,0 0 0 16</inkml:trace>
  <inkml:trace contextRef="#ctx0" brushRef="#br0" timeOffset="9738.59">21203 3707 776 0,'0'0'228'16,"5"0"-24"-16,5 0-20 0,0 4-184 15,0 0 64 1,11 4 44-16,-6 8-16 0,0 1-28 16,-10 5 0-16,5 2-4 15,-10 8 8-15,-10 7-4 16,0 3-8-16,-5-2-8 16,5-2 0-16,-6-5 0 15,1-9 0-15,5-2-16 16,5-12-16-16,0 2-8 15,5-4 16-15,5-8 0 16,10-8 0-16,10 0-8 16,11-6 8-16,-6 8-32 15,6 4-24-15,5-20-68 16,-6 6-32-16,1-2-72 16,-6 3-32-16,6 5-168 0,-6-4-128 15,-4 4 88-15,-11 2 224 16,0 2 220-16,-5-2 0 15</inkml:trace>
  <inkml:trace contextRef="#ctx0" brushRef="#br0" timeOffset="12191.47">20512 3689 928 0,'0'0'276'0,"0"-4"-68"15,5 8-76-15,-5-4-256 16,5 0 96-16,5 4 84 16,0 2 0-16,0 0-8 15,11 8 0-15,-1-6 0 16,5 6 8-16,11 1-4 15,0 7 0-15,4 2 4 0,6 6 8 16,0 2-4 0,4 3-8-16,-4 3-8 15,0 0 8-15,0-1 4 0,-6-5 0 16,-4-4-8-16,-6-2 0 16,-4 0-20-16,-1-11-8 15,-5 3-24-15,-4 2-8 16,-6-10-92-16,0-2-72 15,-5 4 4-15,-5 4 88 16,-15 0-212-16,-6 11-288 16,11-5-4-16,-5-6 296 15,5 0 292-15,0-6 0 16</inkml:trace>
  <inkml:trace contextRef="#ctx0" brushRef="#br0" timeOffset="12707.06">17581 5790 600 0,'0'0'168'16,"0"0"-36"-16,5-2-32 15,5 0-136-15,10-2 72 16,6 0 88-16,4 1 24 16,11-7-12-16,4 2-32 15,11 2-28-15,-5 2 8 0,5-2 4 16,0 6 8 0,5 0-4-16,10 4 0 0,-5 0-12 15,0 0 0 1,15 2-8-16,-10 0 0 0,-10 4-12 15,-10-7-8-15,0 3-20 16,-15-2 0-16,-11 0-40 16,0 0-24-16,-15-4-120 15,6 4-80-15,-6-8-264 16,0-2-168-16</inkml:trace>
  <inkml:trace contextRef="#ctx0" brushRef="#br0" timeOffset="13439.27">21802 3663 432 0,'0'-2'112'0,"0"0"-20"16,0-2-16-16,5-6-92 15,0 4 48-15,0 0 56 0,5-2 24 0,1 1 4 16,4 3-8-16,0-4-16 16,0 8 0-16,1-6-16 15,-1 6-8-15,5-4-20 16,-5 4 0-16,1 4-8 16,-6-4 8-16,0 2 0 15,5 2 0-15,-5-2 0 0,-5 4 8 16,1 1-8-16,-1 3 0 15,-10 2-8-15,-1 0 0 16,-9 2 0 0,0-2 0-16,-5 0 4 0,4-4 8 15,-4-2 4-15,5 0 0 16,-5 0-12-16,-1-2-8 16,11 2-4-16,-5-4 8 15,0 2 0-15,4-4 0 16,1 2-20-16,5-2-8 15,-5 2-36-15,10-2-16 16,-5 0-112-16,0-2-88 16,5-6-264-16,5-2-176 15,5 2 108-15,-5-2 288 0,0 6 284 16,5-4 0-16</inkml:trace>
  <inkml:trace contextRef="#ctx0" brushRef="#br0" timeOffset="13626.69">22137 3600 920 0,'0'0'276'0,"0"6"-44"16,0 9-44-16,5-7-252 15,-5 0 72-15,0 0 56 16,6 0-8-16,-12-2-60 16,6-4-48-16,6 8-84 15,-6 4-24-15,0-10-144 0,0 0-112 16</inkml:trace>
  <inkml:trace contextRef="#ctx0" brushRef="#br0" timeOffset="13970.41">22402 3441 712 0,'0'-6'204'0,"0"-8"-32"0,0 14-36 0,5 6-192 16,-5 2 48 0,5-2 40-16,-5 10-8 15,5 0 4-15,-5 5 16 16,-5 3 4-16,0 4-8 0,0-4-4 16,-6-6 8-16,1 2-8 15,5-5-8-15,0-5-16 16,0 0 0-16,5-8 4 15,0 4 8-15,5-6 4 16,10 0 0-16,6 2-64 16,-1-4-56-16,5 2-56 15,6-6 8-15,-1 4 4 16,-4-8 0-16,9 0-80 16,-14 5-72-16,-1-5 40 15,-5 2 128-15</inkml:trace>
  <inkml:trace contextRef="#ctx0" brushRef="#br0" timeOffset="14439.11">21711 3538 784 0,'0'0'228'0,"0"0"8"16,5 0 4-16,5 4-176 16,5 8 56-16,0-2 32 15,11 4-8-15,4 0-44 16,6 4-24-16,10 1-28 15,-6-5 0-15,1 4-4 0,-1-2 0 16,1 0-44-16,-5-4-40 16,-11 2-116-16,-5-4-72 15,-4-2-228-15,-11 3-144 16</inkml:trace>
  <inkml:trace contextRef="#ctx0" brushRef="#br0" timeOffset="15100.35">17459 4806 808 0,'-5'0'236'0,"5"-8"-8"16,5 2-12 0,5-2-200-1,15 4 56-15,6 0 44 16,14 4 0-16,16 4-20 15,11 10-16-15,-1-2-16 0,0 4 0 16,5 0-8-16,-5 2-8 16,0 2-8-16,0-3 0 15,-10 1-8-15,-5-6-8 16,-10 0-48-16,-5-4-40 16,-6 0-4-16,1-2 40 15,-1-2-316-15,-4 2-344 16,-11-2-8-16,0-2 352 15</inkml:trace>
  <inkml:trace contextRef="#ctx0" brushRef="#br0" timeOffset="15568.07">19872 4997 1056 0,'0'0'320'0,"0"0"-84"0,0 2-80 15,-5 8-292 1,-6 9 112-16,-9 11 96 0,0 12-8 15,-6 5-28-15,1 7-8 16,-5 6 4-16,14-7 24 16,-4-3 8-16,10-7 0 15,10-9-16-15,5-4-8 16,5-8 4-16,5-8 16 16,16-6 8-16,-1-6 0 15,1-2-24-15,9-2-16 16,-4-4-44-16,-11-4-24 15,6 0-72-15,-1 0-48 16,-4-2-72-16,-11-4-24 16,0-2-140-16,-5-2-112 15,-5 3 92-15,0 3 208 16,-5 4 208-16,6 0 0 16</inkml:trace>
  <inkml:trace contextRef="#ctx0" brushRef="#br0" timeOffset="15803.83">19953 5155 968 0,'0'-2'292'16,"0"2"-52"-16,0 0-44 16,0-2-252-16,0 2 88 0,-5 8 96 15,5 8 8-15,-5 10 0 16,0 18 0-16,-5 9-24 16,4-1-16-16,-4-3-28 15,5 1-8-15,0-2-20 16,0-9-8-16,0-7-20 15,0-6-8-15,5-4-36 16,-5-6-24-16,0-6-72 0,0 1-40 16,5-5 24-16,5 0 80 15,5-2-256 1,10-10-328-16</inkml:trace>
  <inkml:trace contextRef="#ctx0" brushRef="#br0" timeOffset="16475.6">20598 5092 304 0,'0'-4'68'0,"5"0"4"16,0-6 4-16,0-2-40 15,0-10 32-15,1 2 72 16,-1 1 48-16,-5-3 36 15,-5-4-8-15,-1 4-16 16,-4 4 0-16,0 8-40 0,0 0-24 16,-5 8-32-1,-11 18 0-15,1 10-8 0,-6 10 0 16,-4 11-28 0,9 9-16-16,1 8-20 0,5 1 0 15,-1-5-16-15,11-11-16 16,5-5-12-16,5-6 8 15,5-17-24-15,-5-5-24 16,10-4-36-16,6-14-8 16,4-8-8-16,0-12 8 15,11-9-8-15,-1-11-8 16,1 2 0-16,-1-5 8 16,1 9 36-16,-6 6 32 15,1 6 48-15,-11 7 24 16,0 5 32-16,-5 4 16 15,0 4 8-15,-5 8 0 16,0 4-12-16,-5 5 0 16,0 11-20-16,0 0-8 0,0 4-28 15,-10-4-8-15,10 2-48 16,-5 1-32-16,5-5-96 16,-5 0-64-16,10-6-40 15,0 0 32-15,11 4-88 16,4-9-112-16</inkml:trace>
  <inkml:trace contextRef="#ctx0" brushRef="#br0" timeOffset="17178.75">21081 4810 1000 0,'0'0'300'15,"0"0"-20"-15,0 8-20 16,-5 6-248-16,-6 10 80 16,1 4 52-16,-10 7-24 15,0 3-48-15,-1 0-24 16,-4-7-48-16,5 5-16 15,-1 4-92-15,6-12-64 16,5-11-68-16,0 3 0 0,10-10 48 16,0-10 48-16,10-4 52 15,5-6 8-15,0-6 24 16,11-1 24-16,-6-3 40 16,0 2 24-16,-4 0 52 15,-1 6 32-15,5-4 24 16,1 10-8-16,-6-2-32 15,0 0-16-15,5 0-56 16,-4 5-24-16,-1-1-80 16,0 0-48-16,0-2-32 15,1-4 24-15,-1 2 16 16,0-4 0-16,5 0-76 16,1-6-72-16,-6-2 36 0,-5 6 120 15,0 6 112 1,-5-3 0-16,5-23 112 0,6-22 120 15,-1 17 24-15,-10 7-80 16,10-6-44-16,-10 8 48 16,6 14 20-16,-11 1-24 15,5 15-28-15,-5 19 0 16,-5 19 0-16,-11 10 8 16,-9 5-52-16,5 7-48 15,-6-3 0-15,1 1 56 16,4-4 8-16,1-3-48 15,0 1-72-15,-1-9-24 16,1-1-76-16,5-4-48 0,5-5 16 16,5-11 72-1,5-6-284-15,0-8-352 16,10-8-4-16,0 2 352 0</inkml:trace>
  <inkml:trace contextRef="#ctx0" brushRef="#br0" timeOffset="17616.12">21452 4903 904 0,'5'-2'268'0,"5"0"-16"0,5 0-20 16,5-6-232 0,1 1 64-16,9-1 32 15,-4 2-24-15,4 0-24 0,-5 0 0 16,-4 2-8-16,-1 4-8 15,-5-4-4-15,-5 8 8 16,1 6-4-16,-11 10-8 16,-5-1-8-16,-6 7 8 15,-9 4-4-15,-5 0 0 16,-11-1-8-16,6-3 0 16,-6 2-4-16,6-2 8 15,-1 0-8-15,11-6-8 16,-1-3-12-16,11 5 0 15,5 2 12-15,10-2 16 16,16-4 24-16,4 2 8 16,6-9 0-16,4-1 0 15,1-2-8-15,-1-8 0 0,-9 0-12 16,-1-4-8-16,-5 0-12 16,-4-6 0-16,-6 10-32 15,0 4-24-15,-10-10-112 16,0-3-72-16,-5-7-272 15,-10 2-184-15</inkml:trace>
  <inkml:trace contextRef="#ctx0" brushRef="#br0" timeOffset="17881.72">21259 4999 656 0,'0'0'188'15,"0"0"-28"-15,5 0-28 16,5 0-120-16,10 0 96 15,11 0 80-15,9 0-8 16,11 2-28-16,0 0-8 16,10 2-16-16,0 0 8 15,-10 3-20-15,4-1-16 16,-4-2-28-16,-10 0-8 16,-6 2-56-16,-4-2-40 15,-11 0-24-15,1 0 32 16,-6 4-368-16,-5 2-384 15,-5-6-4-15,0 0 392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9T01:32:04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13009 5064 736 0,'0'0'176'16,"0"0"16"-16,5-2-136 15,5 2 8-15,-5-4 12 16,10 0 8-16,11-4-4 15,-1-6 0-15,0 6-24 0,16-9-8 16,5-1-16 0,5 0 8-16,9 0-8 0,7-4 0 15,-1-6-8-15,0 7 0 16,0-1-8-16,0-8 0 16,-5 10-8-16,0 6 0 15,-6 4-4-15,1 0 0 16,-5 0-4-16,0 8 0 15,-5 4 0-15,-11 2 8 16,6 2-8-16,-6 6 0 16,1 6 0-16,-11 2 8 15,6 6 8-15,-11 0 0 16,6-1-4-16,-6-1 0 16,0 6-8-16,1-8 0 15,-1-2-4-15,0 1 8 16,1-5 0-16,4-2 8 0,0 0-4 15,11-4 0-15,-1-4-4 16,6-2 8-16,10 0 0 16,5-4 0-16,-5-4 0 15,4-6 0-15,1 0 0 16,-5-4 0-16,5-4 0 16,5-1 8-16,-5 1-8 15,5-2-8-15,5-6-4 16,0 4 8-16,5-2 0 15,-5 5 0-15,-5 5-8 16,5-4 0-16,-5-2-4 16,-5 6 0-16,5 2-4 15,-5-2 0-15,0 0 0 0,-1 8 8 16,-4 6-4-16,0 6 0 16,-5 8-12-16,-6 0 0 15,1 4 0-15,5 6 8 16,-11 4 4-16,1 1 8 15,5-1 0-15,-1 4 8 16,6-2-8-16,5-1-8 16,5-5 0-16,-1-4 8 15,1-2 4-15,0-4 0 16,0-6-4-16,-5-6 0 16,0-6-4-16,10-8 0 15,0-2 4-15,0-4 8 0,10-8 0 16,5 3-8-1,-10-3-8-15,0 4 0 16,-5 2 0-16,-15 2 8 16,-1 2-4-16,-4 4 0 0,0 6-4 15,-11 4 0-15,6 8-8 16,-6-2 0-16,6 6 0 16,-1-2 8-16,-4 6 8 15,4 2 0-15,6 4 0 16,-5 0 0-16,9 2-8 15,-4-1-8-15,-6 1 0 16,1-6 8-16,5-2 4 16,-1-4 0-16,6-2 0 15,0-6 8-15,10-4-4 16,5-8 0-16,0-2-8 0,5-4 8 16,5-2-8-1,-5 0 0-15,-5 3-8 0,-10 1 8 16,4 2 0-16,-4-4 0 15,0 10-8-15,5 0 0 16,-5 4 0-16,-6 2 8 16,11 2 4-16,-5 8 0 15,0 0-4-15,0 6 0 16,-6-2 0-16,6-3 0 16,-5 1 0-16,0 2 0 15,4-10 0-15,6 0 8 16,0 0 0-16,5-12 0 15,10-2-4-15,-5-6 0 16,0-7-4-16,-5-5 8 0,5 4-8 16,-5-4 0-16,5 4-8 15,-10 5 8-15,0 3-8 16,-5 6 0-16,5 4-4 16,-5 6 8-16,-6 2 0 15,1 10 0-15,-5 0-4 16,-6 5 8-16,1-3 0 15,-6 4 8-15,6-2-4 16,-1 0 0-16,-4-4-4 16,10-6 0-16,-1 4 0 15,6-2 8-15,10-2 0 0,0-6 0 16,0 0 0 0,4-6 8-16,-4-4-8 0,5-4 0 15,5-6-12-15,0-2 0 16,-5 2 8-16,0 1 16 15,5-3-4-15,-5 4-16 16,0-2-16-16,-10 6 0 16,0 10 4-16,0 4 8 15,-11 2 4-15,1 12 0 16,0 2 0-16,-1 6 0 16,6 0 0-16,0-3 0 15,-1 7 4-15,1-8 8 16,10-2 4-16,-10-2 0 15,5-2-4-15,-1-4 0 0,6-8-8 16,-5-6 0-16,10 4-4 16,5-10 0-16,5-4-4 15,0 0 0-15,0-6-4 16,0 0 8-16,-15 7-4 16,5-3 0-16,-10 4-4 15,0 6 8-15,-5-2 0 16,-1 10 0-16,1 2 0 15,-5 6 0-15,4 2-4 16,6 2 0-16,5 6 4 16,0-5 8-16,0 1 8 15,-5-4 0-15,10-2-8 16,5 0 0-16,0-4 4 0,5 0 16 16,0 0 8-16,0-2 0 15,0 0 0-15,0 4 8 16,-5-4-4-16,-5 2-8 15,0-2-8-15,-5 0 0 16,0 0 0-16,0-2 0 16,-15 0 0-16,-11 0 0 15,6-2 0-15,-11 0 0 16,-10 0-12-16,0-2-8 16,-4 0-12-16,-6-4 0 15,-5 0 0-15,0 4 8 16,0-2 0-16,0 2 0 0</inkml:trace>
  <inkml:trace contextRef="#ctx0" brushRef="#br0" timeOffset="15590.88">17322 8287 592 0,'0'0'164'16,"-11"-2"12"-16,-4-4 12 15,0 0-108-15,-16 0 48 16,1 0 36-16,-1 2-8 15,-4 0-32-15,-1 4-16 16,1 6-28-16,4 12 0 16,1 12-12-16,-1 11 0 15,11 7-4-15,10 7 0 0,0 3-16 16,15-4-8 0,5-7-16-16,10-3 8 0,16-6-8 15,4-9 0 1,6-5-8-16,0-6 8 0,0-6-8 15,-1-4-8-15,-9-2-28 16,-1-4-16-16,-9-2-68 16,-1 0-40-16,-4-4 16 15,-6 0 64-15,0-14-264 16,-5-2-328-16</inkml:trace>
  <inkml:trace contextRef="#ctx0" brushRef="#br0" timeOffset="16090.91">17621 7979 456 0,'0'0'120'0,"0"0"12"16,0 0 8-16,0 0-64 15,0 2 48-15,0 8 36 16,0 10 0-16,0 18-12 16,0 11 0-16,0 15-4 15,0 19 0-15,0 18-16 16,-5-3-16-16,0-3-48 16,5-8-32-16,-5-14 4 15,5-15 40-15,-5-12 16 16,5-15-16-16,-5-11-68 15,5-8-48-15,-5-14-84 16,5-14-32-16,0-7 28 16,0-11 64-16,-5-32-268 15,5-13-328-15</inkml:trace>
  <inkml:trace contextRef="#ctx0" brushRef="#br0" timeOffset="16434.53">17545 7850 512 0,'5'0'140'15,"5"-4"-12"-15,6 0-12 16,14 0-92-16,11 2 56 16,-6-6 48-16,11 0 0 0,5 10-24 15,0 0-8 1,-6 2-16-16,-4 4 8 0,0 8-8 15,-11 2-8-15,-5 4-4 16,-4 4 8-16,-6 1 4 16,-10 7 0-1,-10-2-12-15,-10 0-8 0,-6 1-20 16,-9 1 0-16,-11-4-8 16,1-2 8-16,-6-1-20 15,5-5-16-15,6-6-76 16,4-2-56-16,6-2 4 15,10-8 64-15,10-4-260 16,10-4-320-16,0-4 0 16,0 2 320-16,5 0 320 15,-5 2 0-15</inkml:trace>
  <inkml:trace contextRef="#ctx0" brushRef="#br0" timeOffset="16778.3">18312 8033 984 0,'5'0'296'0,"0"0"-44"15,5 0-40-15,6 0-260 16,4 2 88-16,5-4 56 16,11-4-24-16,0 2-32 15,-1 2-8-15,-4 0-28 16,-1 0-16-16,-5-2-108 15,1 4-88-15,-6-2-200 16,0 2-104-16</inkml:trace>
  <inkml:trace contextRef="#ctx0" brushRef="#br0" timeOffset="17122">18586 8116 496 0,'0'0'132'0,"0"-2"-4"0,0 2-4 15,0-2-68-15,0 2 72 16,0 0 48-16,0 0-24 16,0 6-32-16,-5 6-8 15,5 8 0-15,-10 2 8 16,0 11-4-16,0 9-8 0,-10 4-20 15,-1 3-8 1,6 5-24-16,5 1-8 0,0-5-16 16,0-4 8-16,4-7-24 15,1-7-16-15,0-8-72 16,5-6-40-16,-5-4 0 16,0-8 56-16,5 0-284 15,-5 0-328-15,0-4 0 16,5 0 336-16</inkml:trace>
  <inkml:trace contextRef="#ctx0" brushRef="#br0" timeOffset="17356.32">18165 8773 944 0,'0'0'284'0,"0"0"-48"0,0 0-44 16,5 0-232-16,15 0 96 15,11-2 88-15,9-2-8 16,6 0-28-16,5 0-16 15,5-2-20-15,-5-6 0 16,-6 6-20-16,-9 2-16 16,-1 0-100-16,-9 4-80 15,-11 4-320-15,-5 8-232 16,0 4 72-16,-5-6 312 16,-5 0 312-16,5 0 0 15</inkml:trace>
  <inkml:trace contextRef="#ctx0" brushRef="#br0" timeOffset="29485.35">19638 7749 368 0,'0'0'92'0,"0"0"4"16,0 0 12-16,0 0-24 15,5 0 64-15,-5 0 68 16,0 4 16-16,5 12-16 16,-5 6-24-16,-5 5-36 15,-5 9-8-15,0 4-36 16,-5 2-16-16,-1-3-36 0,-4-1-8 15,0-4-44-15,-1-5-32 16,6-3-12 0,0-8 24-16,5-4 16 0,5-10 0 15,0-8-4-15,5 0 0 16,-6 2 0-16,6-4 0 16</inkml:trace>
  <inkml:trace contextRef="#ctx0" brushRef="#br0" timeOffset="29657.15">19770 7951 1064 0,'0'-2'324'16,"5"-2"-36"-16,10-4-28 15,1-5-288-15,-6-1 72 16,10 2 32-16,0-2-32 0,1 4-60 16,-6-2-16-16,5 2-8 15,-4 4 16-15,-6 2-292 16,0 0-304-16,-5 4 0 15,0 0 312-15</inkml:trace>
  <inkml:trace contextRef="#ctx0" brushRef="#br0" timeOffset="29985.24">19679 8154 504 0,'0'0'136'0,"0"4"8"0,0 2 8 16,0 8-72-16,-5 3 56 15,-1 5 32-15,-4 6-24 16,5 8-28-16,0 1 0 16,-5-1-16-16,5 0-8 15,0-2-16-15,5-7 0 16,0-3-4-16,0-2 0 15,15-2-4-15,5-8 0 16,6-4-16-16,-1 0-8 16,6-6-20-16,-1-6 0 15,-4-2-12-15,4-4 0 16,-10-4-40-16,-4 0-32 16,-6-4-4-16,0-2 40 0,-5 1-344 15,-5-5-376-15</inkml:trace>
  <inkml:trace contextRef="#ctx0" brushRef="#br0" timeOffset="30329.03">19790 8126 640 0,'0'-2'180'0,"5"0"-24"16,11-2-28-16,-6-6-168 15,5 0 48-15,5-4 32 16,6 4 0-16,-1-1-8 15,1 1 8-15,-11 2 8 16,5 2 8-16,-5 2 20 0,1 6 16 16,-6 12 20-1,0 11 16-15,-10 33-8 16,0 15-8-16,-10 1-8 0,5 15 16 16,0-15-12-16,-11-9-16 15,6 4-20-15,-5-13 0 16,0-12-16-16,0-7-16 15,-6-7-24-15,6-10 0 16,0-8-72-16,0-6-64 16,-6-6-4-16,1-14 64 15,0-22-312-15,-1-13-368 16</inkml:trace>
  <inkml:trace contextRef="#ctx0" brushRef="#br0" timeOffset="30594.56">19770 8138 1160 0,'0'6'356'0,"5"4"-52"16,5-4-44-16,-10 4-324 16,5 2 88-16,-5-3 48 15,-5 1-24-15,10-4-80 16,-5 0-48-16,0 0-104 15,5-2-56-15,1 2-164 16,-12 0-104-16,-4 4 96 16,5-4 208-16,0 0 204 15,0-2 0-15</inkml:trace>
  <inkml:trace contextRef="#ctx0" brushRef="#br0" timeOffset="30750.82">19435 8315 848 0,'0'0'252'0,"0"0"-36"0,0 0-28 16,5-2-212-16,5 0 80 15,10 2 76-15,6 0 8 16,9-2-28-16,11-2-32 16,-5-2-48-16,4 4-16 15,-4-2-120-15,0 0-104 16,-6 0-224-16,-4 2-112 16,-6 0 100-16,-5 0 224 15,-4 0 220-15,-6 2 0 0</inkml:trace>
  <inkml:trace contextRef="#ctx0" brushRef="#br0" timeOffset="30969.53">19765 8378 960 0,'0'0'288'0,"0"0"-28"15,0 2-32-15,0 4-260 16,5-2 64-16,-5 2 28 15,5 4-24-15,0 0-76 16,0-2-48-16,5 2-248 16,-4-2-200-16,4-6 44 0,-5 1 248 15,0 1 244-15,-5-2 0 16</inkml:trace>
  <inkml:trace contextRef="#ctx0" brushRef="#br0" timeOffset="35687.87">20756 7562 896 0,'0'0'268'0,"0"0"-36"16,-5 10-36-16,-1 6-228 15,-4 6 72-15,-15 10 72 16,5 6 8-16,-11 5-24 15,1-1-16-15,4-6-32 0,1-1 0 16,4-1-12-16,6-12 0 16,0-6-20-16,5-4-8 15,10-14-16-15,10-12 0 16,10-6-4-16,6-2 0 16,-1-2-12-16,11-5-8 15,-1 1-8-15,1-2 0 16,4 6 12-16,-4 6 16 15,-11 4 12-15,-4 2 0 16,-6 5 8-16,-5 5 16 16,-15 10 4-16,0 7 0 15,-15 11-4-15,-6 12 8 16,-4 2 8-16,-1 5 16 16,-4 3 0-16,-6-1 0 15,0-5-16-15,6-4-8 16,4-2-8-16,-4-7 0 15,4-7-20-15,-4-4-16 16,-1-10-60-16,11-2-40 0,5-6-92 16,-6-4-48-16,6-8-8 15,10-10 48-15,-6 8 56 16,6-6 16-16,5-7 28 16,5 1 16-16,10 4 48 15,0-4 40-15,1 8 44 16,-1 8 16-16,5 7 48 15,5 3 40-15,6 9 24 16,4 11-8-16,-4-2-8 16,9-2 8-16,6 2-4 0,5 0-8 15,-1 0-28 1,-4-1-16-16,10-5-28 0,-6-2 0 16,6 0-20-16,-10-2-8 15,0-2-28-15,-6-2-16 16,-10-2-72-16,-4 0-56 15,-6 0 8-15,-15-2 64 16,-10 0-280-16,-5 4-344 16,-6 0-4-16,6 0 344 15</inkml:trace>
  <inkml:trace contextRef="#ctx0" brushRef="#br0" timeOffset="35922.21">20400 8299 528 0,'0'0'144'0,"5"0"40"16,5 0 40-16,5 0-72 16,11-2 32-16,-1 0 4 15,11-2-24-15,-1 0-56 16,6 0-24-16,-5-2-28 16,4-2 8-16,-4 0-36 15,-6 2-32-15,-14-2-132 16,4 0-96-16,-10-2-208 15,-5 0-112-15,-5 2 108 16,0 4 224-16,0-2 220 16,-5 2 0-16</inkml:trace>
  <inkml:trace contextRef="#ctx0" brushRef="#br0" timeOffset="36109.72">20659 8184 672 0,'0'2'192'0,"0"7"20"0,0 5 16 15,0 6-128-15,0 6 48 16,0 6 20-16,0 5-16 15,0 9-40-15,-5 2-8 16,5-9-8-16,0 5 8 16,-5-2-16-16,0-5-16 15,0-3-24-15,0-4 8 16,0-8-20-16,5-4-16 16,-5-6-20-16,5-5 0 15</inkml:trace>
  <inkml:trace contextRef="#ctx0" brushRef="#br0" timeOffset="36406.53">20309 8358 696 0,'10'0'200'0,"-5"12"60"0,-15 12 64 16,5 10-148-16,-11 3 0 15,-4-1-40 1,-5 4-24-16,-1 3-44 0,6-5-8 16,-6-14-100-16,6 0-80 15,5-6-24-15,10-8 72 16,20-10-224-16,5-14-288 15,-4-2 0-15,-6 4 296 16</inkml:trace>
  <inkml:trace contextRef="#ctx0" brushRef="#br0" timeOffset="36609.61">20659 8430 1088 0,'5'2'332'16,"15"2"-32"-16,6 0-28 15,-1 7-272-15,6 5 88 16,4-8 68-16,1-2-16 0,-1 2-44 15,-4-4-24-15,-11 2-20 16,-5 0 8-16,1-6-16 16,-11 0-16-16,0-2-84 15,0 2-56-15,0 0-8 16,-5-2 64-16,0 0-328 16,10-2-384-16</inkml:trace>
  <inkml:trace contextRef="#ctx0" brushRef="#br0" timeOffset="36968.94">21253 8029 1080 0,'0'2'328'16,"0"0"-24"-16,16 0-24 15,4-2-284-15,0 0 72 16,6-4 32-16,9 0-32 0,-4-2-84 15,4-2-40 1,-4-2-16-16,-1 2 40 16,-4-2-296-16,-11-4-320 0,0 6-4 15,-5 4 328-15,-5-4 324 16,0 4 0-16</inkml:trace>
  <inkml:trace contextRef="#ctx0" brushRef="#br0" timeOffset="37328.33">21502 7801 1040 0,'0'9'316'0,"-5"17"-20"16,5 8-12-16,-5 6-260 15,5 9 80-15,-5-1 40 16,0 4-24-16,5-5-48 0,-5-3-8 16,0-3-16-16,-5-7 0 15,0 0-12-15,4-6-8 16,-9-6-20-16,0-3-8 15,5-5-4-15,-5-2 8 16,-1-6-4-16,-9 0-8 16,5-4-4-16,-1 0 8 15,1-4 8-15,0-2 8 16,4 2 8-16,6-2 8 16,0-2 0-16,5 0 0 15,0 2-12-15,5-6 0 16,5-2-8-16,10-1 0 15,6 1-20-15,4-6-16 16,11 0-4-16,-1 4 16 16,6-4-416-16,15-2-432 0,-21 4 0 15,-9 7 432 1,-1-3 432-16,-5 6 0 0</inkml:trace>
  <inkml:trace contextRef="#ctx0" brushRef="#br0" timeOffset="37656.37">21965 7672 1032 0,'0'0'312'15,"-5"0"-44"-15,-1 6-40 16,-9 7-284-16,-5 7 80 16,5-2 40-16,-11 6-32 15,-9 2-124-15,9 2-88 16,-4-9-212-16,-1-3-120 15,6-2 88-15,5-4 216 16</inkml:trace>
  <inkml:trace contextRef="#ctx0" brushRef="#br0" timeOffset="37893.1">21619 7709 424 0,'5'0'108'0,"-5"0"12"16,5 0 12-16,0-2-40 15,1 4 64-15,-1 8 48 16,0 12-8-16,0 8-28 15,-5 2-16-15,10 5-24 16,0 3-8-16,0 75-48 16,5-4-32-16,6-97-40 15,9 0 0-15,11 47 0 16,0 23 0-16,-11-118 0 0,6-65 0 16,-11 51 0-1,0 14 0-15,-4 11 0 0,-11 3 0 31,-5-16 0-31,-5-4 0 16</inkml:trace>
  <inkml:trace contextRef="#ctx0" brushRef="#br0" timeOffset="38622.83">21690 8311 1248 0,'0'-2'384'0,"-5"11"-36"0,0 15-32 15,0-2-336-15,-5 6 88 16,5 10 52-16,0 3-32 16,0-3-48-16,0-6-8 15,-6-10-28-15,1-7-8 16,5 1-52-16,5-4-40 16,-5-10-88-16,5-18-48 15,0-19-12-15,0-1 40 0,0 8 52 16,5-10 24-1,-5 1 28-15,5 5 16 0,0 0 24 16,11 2 16-16,-1 7 36 16,0 3 32-16,0-2 56 15,11 4 32-15,-6-2 28 16,5 6 0-16,1 4-16 16,4 1-8-16,-4 22-12 15,-6 11 8-15,0-10-8 16,-4 10 0-16,-6 12-4 15,5-1 8-15,-10 13-12 16,5 6-16-16,-5-15-24 16,-5-5 0-16,5 0-16 15,-5-10 0-15,0-5-4 16,0-1 8-16,-5-6-20 0,0-14-16 16,-5 0-56-16,0 0-24 15,-5-10-48-15,-6-2-8 16,6-15-24-16,-5-5 0 15,-1 12 8-15,1-2 16 16,5 4 32-16,0 3 16 16,-1 3 48-16,6-2 32 15,5 4 24-15,0 0 0 16,5 0 0-16,5 0 8 16,0 0 8-16,5 2 0 15,6 0-8-15,-6 2-8 16,0 6-4-16,0 4 8 0,-5 6 4 15,0 4 0 1,-5 6-8-16,-5 0-8 0,5-4-8 16,-5 0 8-16,0-4-8 15,5 0-8-15,10-4-44 16,5-6-32-16,11-6 4 16,4-8 40-16,11 0-272 15,5-6-304-15,-1 2-8 16,-9 4 312-16</inkml:trace>
  <inkml:trace contextRef="#ctx0" brushRef="#br0" timeOffset="39029.04">22656 7580 1136 0,'-6'0'348'0,"-9"6"-36"15,-5 12-28-15,-16 8-308 16,1 8 72-16,-11 3 36 16,0 9-32-16,1-2-136 15,9-7-96-15,-10 1-276 16,1 4-176-16,19-14 92 15,6-11 272-15</inkml:trace>
  <inkml:trace contextRef="#ctx0" brushRef="#br0" timeOffset="39232.15">22569 7777 1088 0,'0'0'332'0,"10"4"-36"0,0 12-28 16,11 1-280-16,-1 1 88 15,0 0 60-15,1 2-16 16,-1 0-44-16,5-2-16 16,-4-4-28-16,-1-2 0 15,-5-3-48-15,1-1-40 16,-6 0-104-16,-5-4-64 16,5-2-248-16,-15 0-184 15</inkml:trace>
  <inkml:trace contextRef="#ctx0" brushRef="#br0" timeOffset="39497.74">22447 7985 1056 0,'0'4'320'0,"0"4"-32"15,0 2-32-15,0 4-288 16,0 2 72-16,0-2 36 16,0-1-24-16,0 1-92 15,0 0-56-15,-5 0-16 0,0 0 56 16,0 0 48 0,5 0 8-16,0-6 0 15,-5-4 0-15,5 0 0 0,-5 0 0 16</inkml:trace>
  <inkml:trace contextRef="#ctx0" brushRef="#br0" timeOffset="39935.18">22219 8263 976 0,'0'0'292'16,"15"-2"-8"-16,5 0-12 15,6-4-240-15,9-2 72 16,6 2 40-16,-1-2-24 15,6 2-44-15,-5 0-16 0,-1 2-20 16,-9 2 8-16,-6 0-12 16,-9 2-8-1,-11 2-68-15,-16 4-48 0,-9 4-80 16,-5-2-24-16,4 6 24 16,-4 4 56-16,0-2 60 15,4 0 16-15,6 3 32 16,5 3 24-16,5 0 44 15,5 0 32-15,10 2 16 16,0 0-8-16,5 3-4 16,6 5 8-16,-6-8-4 15,5-4-8-15,1 4-8 16,-11-5 0-16,0-5-16 16,0 2-8-16,-5-8-60 15,0-4-40-15,0 0-20 0,-5-6 32 16,0-18 24-16,0-13 0 15,5 9 0-15,-5 6 0 16,0-4 0-16,0 6 0 16</inkml:trace>
  <inkml:trace contextRef="#ctx0" brushRef="#br0" timeOffset="43807.58">18749 9378 648 0,'0'0'184'0,"0"0"-20"16,-5 2-16-16,5 0-140 15,0-2 64-15,5 8 68 16,-5 4 8-16,5 6-4 16,0 4-8-16,0 7-16 15,0 1-8-15,0 4-24 16,0 0-8-16,-5 3-16 16,0-1 0-16,-5-4-20 0,5-2-16 15,-5-5-68 1,0-7-48-16,5-8-8 0,-5-10 40 15,5-14-292 1,0-10-328-16,0-3 4 0,0 5 336 16,0 2 336-16,0 2 0 15</inkml:trace>
  <inkml:trace contextRef="#ctx0" brushRef="#br0" timeOffset="44182.5">18825 9342 720 0,'0'-4'208'15,"10"-1"-36"-15,11-3-40 16,-1-4-196-16,16 0 48 16,4 0 36-16,6 2-8 15,5-2-16-15,0 0 0 16,-11 6 4-16,-4 6 8 0,-11-2 12 16,-5-4 8-16,-4 6 40 15,-11 8 40-15,5 8 20 16,-5 10-16-16,-5 8-16 15,10 5 0-15,0 7-4 16,6 4 0-16,-11 3-12 16,5 3-8-16,0 1-8 15,-5 3 0-15,5-7 0 16,-5-1 8-16,0-2-4 16,0-9 0-16,-5-5-12 15,0-6-8-15,-5-9-12 16,-5-3 0-16,5-4-16 15,-5-4-8-15,0-6-64 0,-5-6-48 16,4-6-4-16,-4-10 56 16,0-9-352-16,-5-15-400 15</inkml:trace>
  <inkml:trace contextRef="#ctx0" brushRef="#br0" timeOffset="44448.07">18815 9509 672 0,'5'0'192'0,"0"0"20"16,10 0 16-16,16-4-132 16,4 2 40-16,6-4 4 15,10 4-32-15,-5-2-44 16,-6 0-8-16,-4 2-24 15,-6 2-16-15,-4-2-48 16,-1 2-32-16,-10 0-96 16,-4-2-56-16,-1 2-160 15,-5-4-88-15,0 2 88 16,-5 0 192-16</inkml:trace>
  <inkml:trace contextRef="#ctx0" brushRef="#br0" timeOffset="44807.46">19135 9398 928 0,'0'0'276'0,"0"2"-32"0,0 8-36 16,-5 6-216-16,0 8 96 15,0 1 72-15,0 9-24 16,0 0-48-16,0 2-24 16,5 3-32-16,0-1 0 15,0-8-40-15,5 1-32 16,0-9-88-16,0-6-56 15,-5-8-36-15,-5-4 24 16,5-10 48-16,-10-4 32 16,-1-4 52-16,1 0 24 15,-5-1 68-15,5 3 48 16,-5 2 48-16,4 4 8 0,6-2-28 16,0 6-24-16,10-2-32 15,0 0 8-15,16 0-8 16,4 2 0-16,6-2-52 15,-1 0-40-15,6 2-20 16,-1-2 32 0,-4 4 24-16,-11-2 8 0,0 0 0 15,-4 2 0-15</inkml:trace>
  <inkml:trace contextRef="#ctx0" brushRef="#br0" timeOffset="45182.46">19928 9148 816 0,'-6'-2'240'0,"1"2"-12"16,0 0-8-1,0 6-196-15,-5 6 64 0,5 4 24 16,-10 2-24-16,-11 3-136 15,1 7-96-15,-6 2-240 16,-4-2-128-16,-1-6 80 16,16-5 216-16,0-3 216 15,-1-4 0-15</inkml:trace>
  <inkml:trace contextRef="#ctx0" brushRef="#br0" timeOffset="45401.11">19633 9404 784 0,'5'0'228'0,"5"2"16"16,0 8 12-16,-5 12-172 15,6-2 48-15,-1 5 36 16,-10 5-8-16,5 0-36 0,-5-2-24 16,0-3-32-16,5-3 0 15,-5-6-44-15,5-2-40 16,-5-4-92-16,0-6-48 16,5-4 16-16,0-10 72 15,0-8-244-15,0-2-312 16,5 0 0-16,-4 3 312 15,4 3 312-15,-5 4 0 16</inkml:trace>
  <inkml:trace contextRef="#ctx0" brushRef="#br0" timeOffset="45697.95">19719 9426 720 0,'0'0'208'16,"0"-4"-36"-16,16-4-40 0,4-2-192 16,0 2 56-1,6-4 68-15,4-4 16 16,-5 2 4-16,11 4-8 0,-11 0-16 15,6 3 0-15,-11 5 16 16,1 6 24-16,-6 7 20 16,-5 3 8-16,0 6-12 15,-5 10-8-15,-5-4-20 16,0 4 0-16,-5-1-36 16,5-7-24-16,0-6-28 15,0-4 0-15,-15 8 0 16,-11 6 0-16,11-7 0 15,5-9 0-15,-5 4 0 16,10-2 0-16,0-6 0 16,5-4 0-16,-5-2 0 15,5 0 0-15,5 0 0 0,-5 0 0 16</inkml:trace>
  <inkml:trace contextRef="#ctx0" brushRef="#br0" timeOffset="46307.33">19765 9539 560 0,'0'0'156'16,"0"0"28"-16,0 0 36 15,5 0-96-15,5-4 32 16,-5 2 0-16,5 0-24 15,6-2-48-15,-6 0-16 0,0 0-24 16,5 2 0-16,-5 0-12 16,1 4-8-16,-6 6-16 15,-10 6-8-15,-6 0 0 16,1 2 8-16,0 5 0 16,-10-1 0-16,-1-2-4 15,6-2 8-15,5-4-12 16,0-2-8-16,0-4-16 15,15-2 0-15,5-8-4 16,10-2 0-16,-4-6-36 16,14-4-32-16,1-8-24 15,-1 2 16-15,11 1 12 0,4-7 8 16,-4 4 4 0,10 0 8-16,5 0 8 15,0 3 16-15,-6 5 0 0,-9 2-8 16,0 0 0-16,-11 6 8 15,-10 2 20-15,-4 2 16 16,-1 2 20-16,0 4 8 16,-5 2 44-16,-5 2 40 15,6 6 44-15,-11 2 8 16,5 2-8-16,-5 2-16 16,-5 3-20-16,-11 1 0 15,-4 2-8-15,-5 4 0 16,-11 0-20-16,0-7-8 15,-4-1-32-15,4-4-8 0,1-4-104 16,4-4-80-16,6-8-96 16,5-8 0-16,4-4-120 15,6-4-112-15</inkml:trace>
  <inkml:trace contextRef="#ctx0" brushRef="#br0" timeOffset="47088.52">20334 9200 736 0,'0'0'212'0,"-10"0"4"0,5 7 4 16,-5 7-176-16,4 0 40 16,-9 6 8-16,-5 4-24 15,0-2-52-15,4-2-24 16,-4-1-48-16,0-5-24 15,-1-4 0-15,6-2 24 16,5-2 32-16,5-2 16 16,5 2 28-16,5 6 24 15,-5 2 36-15,5 2 16 16,5 2 16-16,-5 3 8 16,0 1-8-16,6-4-8 15,-6-2-20-15,5 2-8 16,-5-6-12-16,0-4 0 15,-5 0-40-15,5-2-40 16,-5-4-20-16,-5 0 24 16,0 0 16-16,0-2 0 0,5-2-4 15,5 0 0-15,-10 2 0 16,5-2 0-16</inkml:trace>
  <inkml:trace contextRef="#ctx0" brushRef="#br0" timeOffset="49275.74">20761 9235 528 0,'0'-8'144'0,"0"-8"8"16,0 9 8-16,5 3-64 15,0 2 80-15,10-2 56 0,5-2-16 16,6 0-32-16,9-2-16 16,6-4-28-16,0 0-8 15,-1-2-28-15,-4 2-16 16,-6 0-24-16,-4 0 0 16,-1 4-72-16,-10 0-56 15,-10 4-24-15,1 6 40 16,-12 6-352-16,1 4-384 15,0 4 0-15,-5-2 392 16</inkml:trace>
  <inkml:trace contextRef="#ctx0" brushRef="#br0" timeOffset="49463.27">20847 9366 1056 0,'0'0'320'16,"0"2"-28"-16,0 4-24 0,5 0-292 16,-5 4 56-16,5 2 24 15,0-4-32-15,-5-2-144 16,0 2-112-16,16-6-204 16,4 0-88-16</inkml:trace>
  <inkml:trace contextRef="#ctx0" brushRef="#br0" timeOffset="49603.83">21086 9358 448 0,'0'0'116'0,"0"0"36"16,0 0 28-16,0 0-68 0,-5 6 16 16,-11 2-8-16,-4 6-24 15,10-4-100-15,-10 2-72 16,-1 2-196-16,-4-2-120 16,10-4 48-16,5 0 176 15</inkml:trace>
  <inkml:trace contextRef="#ctx0" brushRef="#br0" timeOffset="49885.04">20949 9269 728 0,'-5'0'212'0,"5"0"12"16,0 6 12-16,0 10-136 15,0 10 64 1,-6 7 36-16,6 15-24 0,0 6-32 15,-5 9 0-15,-5 16-24 16,5 11-8-16,-5-9-32 16,0-5-8-16,0-9-24 15,5-11 0-15,-6-15-20 16,6-9-8-16,0-10-68 16,0-10-56-16,5-12 0 15,-5-12 56-15,5-8-360 16,0-12-408-16,0-6-8 15,0 9 416-15</inkml:trace>
  <inkml:trace contextRef="#ctx0" brushRef="#br0" timeOffset="50135.02">20552 9632 1048 0,'5'0'316'16,"1"0"-12"-16,9 0-20 15,15 2-252-15,11-2 80 16,0-4 32-16,9-2-40 16,1 0-56-16,0 0 0 15,-10-2-16-15,-1 2 0 16,-4 2-92-16,-11 0-80 16,1-1-340-16,-6-1-256 15,0 2 72-15,-5 2 336 0,-4 0 328 16,-1 0 0-16</inkml:trace>
  <inkml:trace contextRef="#ctx0" brushRef="#br0" timeOffset="50431.87">21274 9398 1192 0,'0'0'364'0,"5"0"-24"0,5 0-28 16,5 0-308-1,0 0 88-15,6-2 36 0,-1 2-40 16,11 0-68-16,-11-4-16 16,5 0-88-16,1 2-64 15,-1-4 4-15,1-2 72 16,-6 0-264-16,-10 2-336 15,5-16 0-15,-5 7 336 16,-5 3 336-16,-5 0 0 16</inkml:trace>
  <inkml:trace contextRef="#ctx0" brushRef="#br0" timeOffset="50681.84">21467 9285 1176 0,'0'-2'360'0,"0"6"-36"16,-10 6-40-1,-1 8-316-15,1 3 80 0,-10 5 40 16,5 2-40-16,5 4-48 15,-6 0-8-15,-4-1-40 16,0-5-24-16,4 2-24 16,-4 0 8-16,5-8 32 15,0-7 32-15,5 1 40 16,-1-4 16-16,6-2 24 16,0-4 8-16,0 0 4 15,5-2 0-15,5 0-12 16,5-4 0-16,11-4-36 15,-1-6-24-15,16 0-108 16,-1-4-80-16,6-7-64 16,4-1 16-16,1-4-116 15,0-8-128-15</inkml:trace>
  <inkml:trace contextRef="#ctx0" brushRef="#br0" timeOffset="51166.21">21716 9128 784 0,'0'0'228'16,"0"0"16"-16,0 0 12 15,0-2-192-15,-5 4 32 16,-6 20 32-16,6 0 8 16,-5-4-24-16,5 3-32 15,5 1-40-15,-5-4 0 16,10 0-12-16,5-6 0 16,6-6-12-16,9-6-8 15,5-12-8-15,16 2 8 16,5-4-4-16,-5-2 0 15,10 2-4-15,-6 4 8 0,-9 6 4 16,-11 8 8-16,-4 12 8 16,-6 16 8-16,-10-2-12 15,-10 8-8-15,-10 9-4 16,-5-1 16-16,0-6 12 16,-6-1 8-16,1-1-4 15,0-4 0-15,5-7-8 16,-6-3 0-16,6-2-12 15,5-6-8-15,0-2-4 16,-6-4 8-16,6 0 4 16,0 0 8-16,0-4-12 15,0-4-8-15,0 0-20 16,-1-4-8-16,-4-2-68 16,5 0-56-16,0 0 8 0,-5-2 72 15,4-4 64-15,1-2 0 16,0-2-404-16,0 2-392 15,5 0-4-15,0 2 400 16,0 4 396-16,0-2 0 16</inkml:trace>
  <inkml:trace contextRef="#ctx0" brushRef="#br0" timeOffset="51603.68">21751 9331 1200 0,'0'0'368'0,"0"5"-56"16,0-1-56-16,0 2-324 15,0 2 104-15,0 4 76 16,0 2-16-16,0 2-60 15,0 4-32-15,-5 0-28 16,0-2 16-16,0 1-368 16,-5-1-376-16,5 0 0 15,0-4 376-15,0-4 376 16,5-2 0-16,-16 6 192 16,-9 8 192-16,5-5 32 15,-1-3-160-15,1 0-124 0,10 0 40 16,5-10 16-16,10-6-16 15,10-2-44-15,5-8-16 16,11-4-60-16,-1 0-32 16,11-3-28-16,0-3 16 15,4 2-368-15,-4 2-376 16,-5 4-8-16,-16 4 376 16,0 0 368-16,-5 4 0 15</inkml:trace>
  <inkml:trace contextRef="#ctx0" brushRef="#br0" timeOffset="55850.28">22503 9128 472 0,'0'0'124'0,"5"0"-12"16,-5 0-12-16,5 0-88 16,-5 0 56-16,5 0 76 15,-5 0 24-15,0 0-8 16,0 4-32-16,0 6-24 16,0 14 16-16,-5 6 8 15,0 7 0-15,-5 7-8 16,0 6-8-16,0-5-16 15,0-3 0-15,-1 0-24 0,1-7-16 16,5-7-24 0,-5-6 0-16,0-4-44 0,5-6-32 15,5-6-68-15,-5 0-24 16,0-6 24-16,5-6 64 16,0-6-288-16,-5-10-336 15</inkml:trace>
  <inkml:trace contextRef="#ctx0" brushRef="#br0" timeOffset="56225.25">22417 9194 752 0,'0'-4'220'0,"0"-2"-16"16,5 0-12-16,5-2-172 15,10-4 64-15,-4 0 36 16,4 0-16-16,5 4-40 15,1-4-16-15,-6 4-8 16,0 0 8-16,-4 2 8 16,-6 2 0-16,0 2 0 15,-5 4 8-15,0 8 4 16,0 10 8-16,-5 18 8 16,5 0 8-16,-5 5-8 15,-5 7-8-15,5-1-12 16,-5 1 0-16,0-12-8 15,5-4-8-15,-5-3-16 16,0-9-8-16,0-4-12 16,5 0 0-16,0-8-24 15,-5-2-16-15,0-2-68 0,5-4-48 16,-6-4 16-16,6 0 64 16,-10-6-328-16,5-2-392 15</inkml:trace>
  <inkml:trace contextRef="#ctx0" brushRef="#br0" timeOffset="56584.58">22356 9414 704 0,'0'0'204'0,"0"-2"12"16,10 2 20-16,5-4-148 15,0-2 40-15,11 2 12 16,-1 2-24-16,-4-4-40 16,4 4-8-16,-5 0-40 15,-4 0-24-15,-6 2-84 16,0 2-56-16,-10 8-52 16,-10 6 8-16,-6 6 44 15,-4-2 40-15,0 3 80 16,-6 3 48-16,1-4 60 15,10-4 24-15,0-2 4 0,4-2-8 16,6-2-32 0,0-5-8-16,15-3-32 0,6-6-16 15,4-7-108 1,0-1-88-16,21 2-216 0,0-6-120 16</inkml:trace>
  <inkml:trace contextRef="#ctx0" brushRef="#br0" timeOffset="56830.81">22813 9313 1000 0,'0'0'300'0,"10"-4"-20"16,10-4-20-1,1-4-268-15,9 2 56 16,6-8 20-16,-1 0-32 15,1 4-100-15,0-2-56 16,-1-3-88-16,-10 1-24 16,1 8-112-16,-11-4-80 15,0 4 80-15,-10 4 176 0,6 0 168 16,-11 2 0-16</inkml:trace>
  <inkml:trace contextRef="#ctx0" brushRef="#br0" timeOffset="57191.52">23082 9172 1256 0,'0'8'388'0,"0"16"-24"15,-5 9-20-15,5 9-320 16,0 4 96-16,0 3 48 16,0 5-32-16,0-9-56 0,0-3-16 15,0-2-16 1,5-7 8-16,-5-5 0 15,-5-10 0-15,-5-4-32 0,5-4-24 16,-10 2-80-16,-6-8-48 16,-4-8 8-16,5-8 56 15,-6-4 56-15,1-2 8 16,-1-6 0-16,6 1 8 16,5 5-88-16,5-2-80 15,5 2 8-15,0 2 104 16,10 0 104-16,5 0 8 15,0 6-16-15,10 5-16 16,-4-3-48-16,-1 2-24 16,0 2-8-16,0 4 24 0,0-4 16 15,-4 2 8-15</inkml:trace>
  <inkml:trace contextRef="#ctx0" brushRef="#br0" timeOffset="58114.84">18764 10225 1232 0,'0'0'380'0,"0"0"-44"15,0 4-36-15,0 8-316 16,0 0 104-16,0 2 60 16,-5 6-40-16,0 10-64 15,0-2-16-15,-5 1-68 16,0 5-48-16,0-6-4 16,-1-4 48-16,6-5-340 15,-5-5-376-15</inkml:trace>
  <inkml:trace contextRef="#ctx0" brushRef="#br0" timeOffset="58267.04">18769 10416 616 0,'0'-4'172'0,"0"0"48"16,0 0 44-16,0 0-112 15,10 2 16-15,-4-2-16 16,4-2-24-16,0-4-48 16,0 2-8-16,0 2-72 15,0-6-48-15,1 7-124 0,-1-1-64 16,-5 2-164-16,0 4-88 15</inkml:trace>
  <inkml:trace contextRef="#ctx0" brushRef="#br0" timeOffset="58470.2">18703 10593 1000 0,'0'0'300'0,"5"0"-24"0,6 0-28 0,-1 0-240 16,10-4 88-16,0-2 40 15,1 0-40 1,-1-8-56-16,0 2 0 0,1 4-60 16,-6-2-48-16,0 0-12 15,-5 2 48-15,5 0-292 16,1 4-328-16</inkml:trace>
  <inkml:trace contextRef="#ctx0" brushRef="#br0" timeOffset="58704.52">18647 10741 952 0,'0'0'284'0,"0"0"-16"16,11 0-20-16,4-2-240 0,5-2 72 16,6-1 24-16,4-5-40 15,0 0-52-15,11 0-8 16,-10-2-84-16,-6 2-64 15,-5 0-84-15,-4 0-8 16,-6 2-100-16,0 2-80 16,-10 2 80-16,5 0 168 15,-5 2 168-15,0-2 0 16</inkml:trace>
  <inkml:trace contextRef="#ctx0" brushRef="#br0" timeOffset="58958.2">18825 10666 1112 0,'0'4'340'0,"0"12"-28"16,-5 8-28-16,0 5-264 16,5 5 104-16,-5 2 68 15,5-2-32-15,-5-5-56 16,5-3-24-16,5-6-16 16,5-6 8-16,5-8-12 15,6-8-16-15,4-12-40 16,6-2-16-16,-1-6-68 15,11-4-40-15,-6-1 4 16,-4-5 56 0,-1 0-356-16,-4-2-408 15,-1 3 0 1,-15 9 416-16,5 4 408 0,-10 4 0 16</inkml:trace>
  <inkml:trace contextRef="#ctx0" brushRef="#br0" timeOffset="59343.34">19155 10587 1296 0,'0'2'400'0,"0"6"-44"0,5 7-48 16,6-1-372-16,-6 0 72 15,0 0 32-15,5-4-40 16,-5 2-120-16,0 0-80 16,10-8-72-16,-10-4 16 15,6-10-104-15,-1-6-104 16,-5-6 232-16,0-6 344 15,0 5 188-15,0-1-152 16,5-4-132-16,5 4 24 16,6-4 60-16,4 7 40 15,6-1 24-15,4 0-8 16,6 6-24-16,0 6-8 0,-6 10-12 16,-4 6 0-16,-1 8 0 15,-15 8 0-15,-10 2-20 16,-15 3-16-16,-5 7-52 15,-16-4-24-15,1-6-72 16,0-2-40-16,-6-5 12 16,11-1 56-16,4-12-300 15,1-10-344-15,10-8-8 16,0 6 352-16,5 2 344 16,-1-3 0-16</inkml:trace>
  <inkml:trace contextRef="#ctx0" brushRef="#br0" timeOffset="59530.85">19369 10309 1160 0,'0'6'356'16,"0"20"-28"-16,0 13-20 16,0 19-292-16,5 7 88 15,-5 11 56-15,0 3-24 16,-5 10-60-16,5 1-24 16,-5 1-68-16,5-6-32 15,0-15-16-15,0-19 32 16,0-11-384-16,0-26-400 15,10-18 0-15,-5 2 408 16</inkml:trace>
  <inkml:trace contextRef="#ctx0" brushRef="#br0" timeOffset="60624.54">20014 10337 1048 0,'0'4'316'0,"-5"7"4"16,5 15-4-16,0 12-316 15,0 6 0-15,0 7 128 16,-10 9 136-16,5-1 24 15,0-3-104-15,-11-3-108 0,1-1 0 16,5-6-16 0,-5-9-8-16,-6-7-40 0,6-8-24 15,5-6-84-15,0-10-48 16,5-10 12-16,0-12 72 16,5-12-372-16,-5-8-432 15,10-5-8-15,-5 11 440 16</inkml:trace>
  <inkml:trace contextRef="#ctx0" brushRef="#br0" timeOffset="61015.07">20039 10218 1064 0,'0'-6'324'16,"16"-6"-44"-16,4-2-44 15,5 0-292-15,11-2 80 0,4-2 56 16,1 4-8-16,0 0-32 15,-6 6-8-15,6 1-4 16,-11 3 16-16,-9 0 20 16,4 4 16-16,-5 9 8 15,-4 5 0-15,-6 6-4 16,5 16 0-16,-5 18-4 16,-5 11 0-16,6 2-8 15,-1 13-8-15,5-1-12 16,-10-9 0-16,0-3-8 15,5-9 0-15,-5-11-4 16,-5-11 0-16,0-4-8 16,0-8-8-16,-5-9-20 15,-5-1-8-15,-5-8-28 0,0-2-8 16,-11-8-72-16,6-6-48 16,-11-3 16-16,-4-5 80 15,15-8-372-15,-6-4-440 16,1 2-4-16,4 8 440 15</inkml:trace>
  <inkml:trace contextRef="#ctx0" brushRef="#br0" timeOffset="61202.56">19968 10400 1232 0,'0'6'380'15,"5"10"-36"-15,5-10-36 16,11-6-324-16,-1 0 96 0,16-4 48 15,-1-4-40-15,6-2-88 16,5-2-40-16,-1 0-120 16,-4 4-72-16,-16-4-256 15,1 2-184-15</inkml:trace>
  <inkml:trace contextRef="#ctx0" brushRef="#br0" timeOffset="61374.39">20207 10289 1272 0,'0'2'392'0,"0"8"-52"0,0 4-48 15,5 4-352 1,-5 3 96-16,0 9 40 16,0-2-48-16,5-4-44 15,-10 0 8-15,0-1-372 0,0-5-376 16</inkml:trace>
  <inkml:trace contextRef="#ctx0" brushRef="#br0" timeOffset="61530.63">20090 10579 1128 0,'0'-6'344'16,"5"-2"-28"-16,0 2-24 16,11-8-288-16,9-2 88 15,0-4 36-15,6-6-40 16,4 5-124-16,-4 1-72 0,-1-2-348 15,1 2-264 1</inkml:trace>
  <inkml:trace contextRef="#ctx0" brushRef="#br0" timeOffset="61968.14">20044 10700 1120 0,'0'0'340'0,"0"8"-36"0,-5 4-36 16,5-6-288-1,0 1 96-15,-5-1 48 16,5 0-40-16,0-2-60 0,0-4-8 16,0-6-8-16,5 0 8 15,5-3 4-15,6-1 0 16,4-6 8-16,5 2 16 15,16 2 4-15,0 2-8 16,-1 6-12-16,-4 4 0 16,-1 6 0-1,-4 2 8-15,-11 4 0 0,-10 0 0 16,1 0-4-16,-16 2 0 16,-11-1-4-16,-9-3 0 15,-1 2-12-15,1 2-8 16,-16-6-24-16,11-4-16 15,5-4-68-15,4-6-48 16,6-8 12-16,20-6 64 16,20-11-316-16,11-9-376 0,-5-6 0 15,-1 15 384-15,-10 5 380 16,6 2 0-16</inkml:trace>
  <inkml:trace contextRef="#ctx0" brushRef="#br0" timeOffset="65230.31">20949 10265 1088 0,'0'0'332'0,"15"0"-12"16,0-2-12 0,5-4-260-16,11-2 80 0,4-4 36 15,6-2-40-15,0 5-60 16,-1-1-16-16,1-2-24 15,-5 2 0-15,-11 2-64 16,0 2-48-16,-9 2-4 16,-6 0 56-16,-10 2-344 15,-5-2-392-15,-5 4-8 16,4 0 392-16,-4 0 388 16,5 0 0-16</inkml:trace>
  <inkml:trace contextRef="#ctx0" brushRef="#br0" timeOffset="65464.67">21035 10106 728 0,'0'0'212'0,"5"0"4"0,0 4 4 15,-5 10-148-15,0 4 64 16,0 12 64-16,0 6 8 16,0 7-32-16,0 5-32 15,0 0-48-15,-5-3 0 16,5 3-32-16,-5-9-24 15,0-11-76-15,0-4-48 16,0-8-8-16,5-6 48 16,0-12 40-16,5-12 0 15,5-10-380-15,0-2-376 16,-5-3 0-16,5 3 384 0,-5 8 376 16,1 2 0-16</inkml:trace>
  <inkml:trace contextRef="#ctx0" brushRef="#br0" timeOffset="65699">21238 10136 64 0,'0'4'0'0,"0"12"360"16,0 12 360-16,0 8 64 16,0 7-296-16,-5 11-344 15,5-1-48-15,0-7-72 16,0-8-16-16,0-1-20 15,0-9 8-15,0-12-44 0,0-6-48 16,0-4-384-16,0-4-328 16,0-4 44-16,0 2 384 15,0-2 380-15,0 0 0 16</inkml:trace>
  <inkml:trace contextRef="#ctx0" brushRef="#br0" timeOffset="65980.31">21005 10349 744 0,'0'1'216'0,"0"5"4"16,0-2 0-16,0-4-156 15,10 4 56-15,5-2 40 16,0-2-16-16,0-4-40 16,11-2-24-16,-1 0-48 15,-4 3-16-15,-1-3-100 16,-10 0-72-16,5 2-76 16,-10 0 0-16,0 2-108 15,-10 2-104-15</inkml:trace>
  <inkml:trace contextRef="#ctx0" brushRef="#br0" timeOffset="66179.03">20974 10493 552 0,'0'0'152'0,"0"-4"16"0,5 4 16 15,5 0-92-15,0-4 48 16,6-2 20-16,4 4-16 16,0-1-44-16,1-5-16 15,-1 2-48-15,-5 0-24 16,-5-2-108-16,6 6-80 15,-11 0-196-15,0 0-112 16,0 0 84-16,0 0 200 16,-5 2 200-16,0 0 0 15</inkml:trace>
  <inkml:trace contextRef="#ctx0" brushRef="#br0" timeOffset="66369.06">20700 10714 872 0,'5'0'260'0,"10"0"-20"16,5-4-20-16,11-4-220 16,15-6 56-16,4-6 4 15,1-10-48-15,0 2-144 16,0 1-88-16,-11-7 12 16,1 10 104-16,-5 12 104 15,-11 4 0-15</inkml:trace>
  <inkml:trace contextRef="#ctx0" brushRef="#br0" timeOffset="66587.78">21055 10620 1160 0,'0'4'356'0,"0"6"-36"0,0 10-28 16,-5 4-296-16,-10 6 96 16,5 5 76-16,-10 1-16 15,-11 2-48-15,6 2-24 16,-16-9-40-16,0-3-8 15,11-4-76-15,-1-6-64 16,1-8-12-16,15-8 56 16,15-10-336-16,10-8-392 15,-10-6 0-15,5 4 400 16,0 6 392-16,5-4 0 16</inkml:trace>
  <inkml:trace contextRef="#ctx0" brushRef="#br0" timeOffset="66790.89">21121 10720 1344 0,'0'0'416'0,"11"4"-32"16,-1 5-32 0,5-3-356-16,5 6 96 0,-5 0 56 15,1 0-32-15,-1-2-64 16,-5 0-24-16,0-2-84 16,-5 2-48-16,0-2-4 15,1-6 56-15,-1-6-368 16,0-4-416-16,-5 2-4 15,0 0 424-15,5-2 416 16,-5 4 0-16</inkml:trace>
  <inkml:trace contextRef="#ctx0" brushRef="#br0" timeOffset="67025.27">21426 10452 1440 0,'-5'4'448'16,"0"12"-60"-16,0 5-64 15,0 7-404-15,0 2 104 16,0 0 16-16,0-1-88 16,0-5-44-16,-1-8 48 15,6 0-344-15,0-10-384 16,0-4-4-16,0-2 392 15,6 0 384-15,-6-2 0 16</inkml:trace>
  <inkml:trace contextRef="#ctx0" brushRef="#br0" timeOffset="67487.66">21563 10071 432 0,'0'0'112'16,"5"0"-12"-16,6-2-16 0,-1-2-92 16,-10-2 32-16,10 2 36 15,5-4 8-15,5-4-12 16,-4 2-16-16,-1 0-12 16,5 0 8-16,-5 2-4 15,1-2 0-15,-1 4-8 16,0 0 0-16,0 2 20 15,-9 2 24-15,4 10 36 0,-5 8 24 16,0 6 12 0,-5 8 0-16,0 12 0 15,5 9 8-15,-5 17-8 0,0 11-8 16,0 6-24-16,5-3-8 16,0-3-20-16,0-9 0 15,0-11-12-15,5-11 0 16,-5-9-12-16,6-9 0 15,-6-6-12-15,-5-8 0 16,0-4-12-16,-5-4-8 16,-6-2-16-16,1-2-8 15,0-2-48-15,-5-6-32 16,-5-4-96-16,4-4-56 16,-4-4 40-16,0-10 96 15,-6-6-272-15,6 1-368 16</inkml:trace>
  <inkml:trace contextRef="#ctx0" brushRef="#br0" timeOffset="67910.64">21507 10257 776 0,'0'0'228'0,"0"-4"4"15,11 4 12-15,-1-8-164 16,10-2 56-16,-5 4 24 16,1 2-24-16,4 1-48 15,0 4-8-15,-15 3-8 16,-10 6 16-16,-5 10-16 0,0 8-16 15,-16 0-8-15,6 0 24 16,5-1-8-16,-5-1-16 16,-1-8-28-1,6-2 0-15,15-10-4 0,10-8 0 16,16-4-44-16,-6-4-40 16,5-12-104-16,11 4-56 15,-11-4 36-15,6 1 96 16,-1 1-220-16,1 2-312 15,-1-2-4-15,-4 6 320 16,-11 4 312-16,0 0 0 16</inkml:trace>
  <inkml:trace contextRef="#ctx0" brushRef="#br0" timeOffset="68363.7">22280 10007 1216 0,'0'0'372'0,"0"0"-36"0,0 0-36 15,5 2-336-15,0-2 80 16,5 8 24-16,-5 4-48 16,5-6-124-16,0-2-72 15,0 0-64-15,1-2 16 16,-1-4 28-16,0-4 24 16,0 0 68-16,5-4 56 15,6 0 48-15,-11 2 0 16,0 2 0-16,-5 2 0 15,10 0-4-15,11-2 0 16,-11-4 52-16,-5 12 56 16,0 0 56-16,-5-2 0 15,-5 4-24-15,-10 2-24 16,0 6-68-16,-10 4-40 0,4-6-36 16,1-2 16-16,-5 2 8 15,5-6 8-15</inkml:trace>
  <inkml:trace contextRef="#ctx0" brushRef="#br0" timeOffset="68832.45">22381 9956 1208 0,'0'4'372'0,"0"7"-20"0,0 11-20 15,0 10-308 1,0 10 88-16,0 3 44 15,-5 7-32-15,5-6-44 16,-5-3-8-16,5-3-40 0,-5-4-32 16,0-13-60-16,10-9-24 15,-5-10-64-15,-5-8-32 16,5-6-52-16,0-11-16 16,0-3 8-16,-5-2 24 15,0-8 48-15,0 6 24 16,-6 9 44-16,1-1 24 15,-5 6 52-15,-5 4 32 16,5 4 72-16,-1 2 40 16,6 2 16-16,0 2-24 15,10 0-24-15,5 0 8 16,5-2-4-16,5 0 0 16,6-2-4-16,4 0 0 0,-5 2-4 15,-4-2 0-15,4 2 4 16,-5 2 16-16,-5 4-8 15,-4 6-8-15,-12 2-40 16,-4 2-24-16,-10 8-64 16,-11 0-40-16,1-3 0 15,5 1 40-15,-6-2-336 16,6-2-368-16,4-4-4 16,6-4 376-16</inkml:trace>
  <inkml:trace contextRef="#ctx0" brushRef="#br0" timeOffset="69865.75">22371 10204 1072 0,'0'0'324'16,"10"0"-32"-16,-5 0-36 16,5 0-280-16,1 0 80 15,-6 2 64-15,-5 8-8 16,0 3-48-16,-10 9-24 16,-6 6-16-16,-4 6 24 15,5 5 12-15,-11 7 0 16,1 2-12-16,5-1-8 15,-6-1-8-15,11-10 0 16,5-3-8-16,0-3-8 16,10-12-24-16,5-4-8 15,5-8-44-15,5-6-24 16,11-8-92-16,-1-4-56 16,0-4-40-16,1-8 32 0,-6-13 52 15,-5-1 32-15,6 8 60 16,-11 2 40-1,-5 5 112-15,5 5 80 0,-10 8 72 16,-5 16 0-16,-5 10-20 16,0 7-8-16,-1 9-20 15,-4 6-8-15,0-4-24 16,0-1-8-16,-1 7-32 16,6-10-8-16,-10-4-40 15,5-5-24-15,-11-3-44 0,1-6-16 16,0-6-24-16,-11-6 0 15,6-6 12-15,-1-4 16 16,6-2 20-16,4-1 8 16,6-1 4-16,10 0 8 15,-5 0-8-15,15-4 0 16,5 0-16-16,10 0 0 16,6-9-40-16,9-1-32 15,1-4-40-15,-1-4 0 16,1-5-4-16,0-3 8 15,4-2 4-15,-4-5 8 0,10 1 16 16,-1 2 24-16,1 3 48 16,0 1 40-16,-6 14 64 15,1 9 32 1,-11 1 24-16,-9 12 0 0,-6 12 4 16,-10 10 16-16,-15 7-4 15,-5 5-16-15,5 8-32 16,-11 2-16-16,11-10-32 15,0-5-8-15,5 1-20 16,5-6 0-16,15-8-4 16,10-6 0-16,1-10-8 15,9 2-8-15,6 0 12 16,-10-2 24-16,-1 0 16 16,-5 6 0-16,-4 4-8 15,-6 2 0-15,-10 6-12 0,-10 4-8 16,-10 6-48-16,-21 2-32 15,-4-2-96-15,-11-7-48 16,5 3 28-16,-5-6 88 16,11-8 84-16,-1-6 0 15,10-4-4-15,11-4 0 16,10-5-108-16,10 1-104 16,5-2 44-16,5 4 152 15,5 2 156-15,6 8 8 16,4 2-4-16,6 6-8 15,4 10-12-15,6 10 8 16,5 13-8-16,4 11 0 16,1 0-16-16,5 1-8 0,-5 1-16 15,5 2-8 1,0-15-32-16,-6-3-24 0,1-8-112 16,-10-10-88-16,-6-4-416 15,-4-7-328-15,-1-7 88 16,-14 2 424-16</inkml:trace>
  <inkml:trace contextRef="#ctx0" brushRef="#br0" timeOffset="70006.28">23550 10589 1240 0,'0'4'380'0,"5"2"0"0,5-6-4 16,10-14-384-1,-5-12 8-15,1 8 0 0,-1 8 0 16</inkml:trace>
  <inkml:trace contextRef="#ctx0" brushRef="#br0" timeOffset="71599.9">23235 7594 936 0,'0'0'280'0,"0"0"4"16,0 0 0-16,0 4-216 15,-5 6 64-15,-11 8 36 16,-4 6-24-16,0 6-52 0,-11 9-24 16,-4 3-88-16,-6 6-56 15,0-5-12-15,-4-1 48 16,-1-4-312-16,10-5-360 16,6-5-4-16,4-8 360 15</inkml:trace>
  <inkml:trace contextRef="#ctx0" brushRef="#br0" timeOffset="71865.53">22981 8027 1184 0,'0'4'364'16,"0"4"-36"-16,5 4-36 0,0 5-292 16,0 1 104-16,-5 4 76 15,5 6-24-15,0 2-52 16,0 1-16-16,-5 1-16 15,5 4 8-15,-5-6-24 16,0-7-24-16,0 3-48 16,0-4-16-16,-5-8-64 15,0-2-40-15,-5-4 16 16,5-4 64-16,-5-6-360 16,-1-8-416-16,6 0-8 15,0 4 424-15,5 0 416 16,-5 0 0-16</inkml:trace>
  <inkml:trace contextRef="#ctx0" brushRef="#br0" timeOffset="72271.7">22965 8035 944 0,'5'-4'284'0,"1"2"-12"0,4-6-12 15,5-4-228-15,10 2 72 16,-4 4 40-16,-6-4-24 15,10-2-48-15,1 0-24 16,-6 2-16-16,0-2 8 16,1 5-12-16,-6 3-16 15,-5 0-44-15,0 0-24 16,-5 6-64-16,0 0-32 16,-10 8-48-16,0 3 0 15,-10 1 36-15,0 2 48 0,-11 2 68 16,1 0 32-1,0 2 68-15,-1-4 48 0,6 1 36 16,0-1-8-16,4-2-16 16,6 0 0-16,5-2-8 15,0-2 0-15,5 0-12 16,0-4-8-16,10-2-20 16,0 0 0-16,0 0-36 15,6-2-24-15,-1-2-76 16,-5 0-40-16,5 0 8 15,-5 0 56-15,1-2-288 16,-6-2-344-16</inkml:trace>
  <inkml:trace contextRef="#ctx0" brushRef="#br0" timeOffset="72752.72">23611 7598 1344 0,'0'0'416'0,"0"0"-44"15,0 0-48-15,0 0-352 16,0 4 112-16,-6 6 56 16,-4 4-48-16,-10 8-96 15,-5 6-40-15,-11 7-92 16,0 7-40-16,-4-6 24 16,-1-3 80-16,1 5-272 15,4-8-344-15,6-6 0 16,4-6 344-16,11-7 344 15,5-3 0-15</inkml:trace>
  <inkml:trace contextRef="#ctx0" brushRef="#br0" timeOffset="72955.82">23362 7947 1192 0,'0'0'364'0,"5"4"-20"0,-5 8-20 16,0 4-300-16,-5 4 96 15,0 4 52-15,-6-2-32 16,11-3-64-16,0 1-24 15,-5 2-64-15,5-2-32 16,0-8-108-16,-5 0-64 16,0-2 24-16,0-2 104 15,0-6-244-15,5 2-336 16,-5-4-4-16,0 2 336 16</inkml:trace>
  <inkml:trace contextRef="#ctx0" brushRef="#br0" timeOffset="73080.88">23265 8116 472 0,'0'0'124'0,"0"0"60"16,0-2 60-16,0-2-52 15,10 0 24-15,6 0 4 16,-1 0-8-16,10-2-52 16,6-2-32-16,-1-2-52 15,1 0-8-15,-1 3-100 16,-5-3-88-16,6 0-328 16,-6 2-240-16</inkml:trace>
  <inkml:trace contextRef="#ctx0" brushRef="#br0" timeOffset="73346.4">23489 8124 1192 0,'0'2'364'0,"0"4"-20"0,5 6-28 15,0 2-292-15,5 6 104 16,-5 9 68-16,5 7-24 15,0 10-48-15,-5 7-16 16,1 3-20-16,-6 7 8 16,-16-7-16-16,-14-2-8 15,-11 5-56-15,-15-7-40 16,-10-13-64-16,0-7-16 16,5-8 16-16,10-12 48 15,11-14 40-15,14-16 0 16</inkml:trace>
  <inkml:trace contextRef="#ctx0" brushRef="#br0" timeOffset="99392.62">9437 12013 648 0,'0'0'184'0,"0"0"-16"16,0 0-16-16,0 0-120 16,0 0 80-16,-5-4 24 15,0 2-48-15,-5 0-56 16,-5 2 8-16,-16 0-8 15,-4 4 0-15,-6 2-8 16,-15 4 8-16,-10-2-8 0,0 2-8 16,-10 0 0-16,-5-2 16 15,-11-2 8 1,-4 0 0-16,-1-6-8 0,6-6 0 16,4-8-8-16,16-10 8 15,5-13-16-15,21-15-8 16,4-14-16-16,10-7 0 15,11 4 12-15,5-3 16 16,10 3 4-16,10 1 0 16,15 7-16-16,6 7-8 15,9 1-4-15,16-1 8 16,15 2 4-16,15 3 8 16,1 3 0-16,4 4 8 0,10 9 4 15,11 1 8 1,10 6-12-16,-5 4-8 0,5 3-16 15,-6-1 8-15,6 8-4 16,-5 6 0-16,-5 6-4 16,-6 12 8-16,-9 18 0 15,-16 11 0-15,-5 13 0 16,-20 11 0-16,-11 1 0 16,-4 5 0-16,-16 3 0 15,-10 1 8-15,-5-2-8 16,-15 3 0-16,-10-11-8 15,0-5 0-15,-21-5 0 16,-15-3 8-16,-15-8-8 0,-15-5-8 16,-6-1-12-16,-9-4 0 15,-1-6-12-15,-15-5-8 16,5-3-8-16,11-6 0 16,4-4-72-16,21-6-64 15,15-4-236-15,15-10-160 16,11-2 84-16,15 2 248 15</inkml:trace>
  <inkml:trace contextRef="#ctx0" brushRef="#br0" timeOffset="100793.78">11281 12132 272 0,'0'0'60'0,"0"0"4"16,0 0 12-16,-5-2-44 15,5 2 16-15,-5 0 0 16,0 2 0-16,-10 0-8 16,0 2 0-16,-1 0 8 15,-9 0 8-15,-5 0 16 16,4 0 16-16,1 2-8 15,-6-4-8-15,-4 0-20 16,-1-2 0-16,-4 0-12 16,-1-4 0-16,5-6-4 15,-4-2 8-15,-1-3-4 16,5-7 0-16,6-12-16 16,5-6 0-16,-1-3 8 15,11-7 16-15,0-10 4 16,5 1-8-16,4 3-16 15,6 1 0-15,11 5-4 0,-1 5 0 16,10-3 0-16,11 10 8 16,-1 5 0-16,16 1 0 15,5 0 0-15,10 2 0 16,10-1-4-16,0-1 0 16,0 6-12-16,5-2 0 31,10-6-4-31,1 9 8 0,9 1 4 15,11-4 0-15,5 4 0 16,10 2 0-16,5-3 0 0,5-3 8 16,20 4 0-16,1 0 0 15,4 0-8-15,6 1 0 16,50-3-12-16,36 2 0 16,-36 12-4-16,-40 4 8 15,-21 4-4-15,-4 4 0 16,-11 2-8-16,0 8 0 15,-15 8-4-15,0 12 8 0,-5 5-8 16,-11 7 0-16,-9 14-4 16,-6 13 8-16,-14 3 0 15,-16-9 0-15,-16-3-4 16,-14 1 8-16,-11-5-8 16,-10-5 0-16,-5-1-8 15,-10 5 0-15,-10 9 0 16,-16-3 8-16,-9-5 0 15,-26-2 8-15,-21-3-8 16,-9-5-8-16,-6-8 0 16,-9-5 8-16,-6 5 4 15,0-2 0-15,-5-1 0 0,0-3 8 16,5-2-4-16,5 2 0 16,1-3-12-1,-16-3 0-15,0 2-12 0,-5-2-8 16,0-6-8-16,-11-6 8 15,-9 1 8-15,15-1 8 16,5-2 8-16,5-4 0 16,0 2 0-16,0 2 0 15,5-4 0-15,10-4 0 16,-10-4-16-16,-25 0-8 16,-6-2-44-16,6-4-24 15,20-4-84-15,15 2-48 16,16 4-200-16,25-12-136 0,15-12 88 15,20 9 240 1,21 11 232-16,15 8 0 0</inkml:trace>
  <inkml:trace contextRef="#ctx0" brushRef="#br0" timeOffset="102478.9">18261 12307 424 0,'-10'0'108'0,"-10"-4"-20"16,-11 4-28 0,-19-6-100-16,-11-8 32 0,-11-4 20 15,-9 3-8-15,-5-11 0 16,-6-4 16-16,11-6 20 15,10-7 16-15,0-11 8 16,15-6 8-16,10-9 4 16,6-14 8-16,14 3 12 15,16 7 8-15,20-4 0 16,16 3-8-16,19 9-16 16,16 1-8-16,26-1-16 15,9 3-8-15,16 11-4 16,5 1 8-16,15-2-8 15,5 13-8-15,-5 7-12 16,-5 0 8-16,5 6 8 16,0 8 8-16,-5 9 0 0,-10 9-8 15,-5 9-16-15,-5 5 0 16,-1 10-4-16,-9 8 8 16,-1-2-4-16,-9 7 0 15,-11 5-12-15,-5-2 0 16,-5 1-4-16,-5 5 8 15,-15-2-8-15,-11 3 0 16,-4 5-8-16,-11 3 0 16,-10 9 4-16,-10 1 8 15,-10 3 4-15,-10-3 0 0,-16 3-4 16,-20-5 0 0,-20-5-8-16,-15-4 0 0,-11-1 4 15,-20-5 16 1,-15-5 4-16,-10 3 0 0,-1-8 0 15,-9-3 8 1,-1 3-8-16,-45 0-8 0,-36-4-24 16,51-21-8-16,41-13-68 15,-10-11-48-15,-1-11 4 16,1-10 64-16,9-2 60 16,11-3 0-16,25-5 0 15,46 6 0-15</inkml:trace>
  <inkml:trace contextRef="#ctx0" brushRef="#br0" timeOffset="109388.07">6405 14911 440 0,'0'0'116'16,"0"0"-20"-16,0 2-20 0,0 0-92 15,0 0 40-15,0 2 20 16,0-4-16-16,0 3-20 16,0-3 0-16,0 0 0 15,0 2 8-15,0-2-4 16,5 2 0-16,0 0 4 15,0-2 8-15,0 4 8 16,5 0 8-16,10 0-4 16,-9-4 0-16,4 2-12 15,5 0 0-15,11 0-8 16,-11-2 8-16,5 4 0 16,6 2 8-16,4-12-12 15,-9-8-8-15,9 10-4 0,1 0 8 16,-1 2 4-16,-9-2 0 15,4 2-4-15,1 2 0 16,-11 4-4-16,6 4 0 16,-1 2-4-16,-5-4 0 15,-5-2 4-15,6 6 8 16,-1-2-4-16,-5 0 0 16,6-2-8-16,-1 0 0 15,0-4 0-15,1 4 0 16,-1-2 4-16,5-4 8 15,1 6-4-15,-6 4 0 16,11-4-8-16,4 4 0 16,-4-2 0-16,9-1 8 0,-9 3-4 15,4 2 0-15,6 0 4 16,-11-4 16-16,1 2 0 16,-6 4-8-16,1-6-8 15,-6-4 8-15,0 0-4 16,11 2 0-16,-16-4-8 15,10-2 0-15,1 2-4 16,-6-4 8-16,-5 0-4 16,6 0 0-16,4 2-4 15,6 0 0-15,-1 0-8 16,6 0 0-16,-11 0 0 16,6 0 16-16,-1 0 0 15,0-2-8-15,6 2-4 16,0-2 8-16,-11 2 0 0,0 0 0 15,6-6-4-15,-1-2 0 16,1 2-4-16,-6 6 0 16,11-2-4-16,-6-2 0 15,11-4 0-15,5-2 8 16,-11-2 0-16,6-2 8 16,5-1-8-16,-1-3-8 15,-4 2-4-15,0-4 8 16,-1 2 0-16,1 0 0 15,-6 4-12-15,1-2 0 16,0-1 0-16,-6 3 16 16,11-2 4-16,-1-2 0 0,6 4-12 15,0 6 0 1,-6-4 0-16,1-4 8 0,0 0 0 16,4 3 0-16,-4 11-16 15,0 2 0-15,-11-6 0 16,6 4 8-16,-1 2 0 15,-9 0 0-15,-1 10-4 16,0 3 8-16,-4 7-4 16,4 4 0-16,1-6 0 15,-6 4 8-15,-5 14 0 16,5-3 0-16,1-9-8 16,4-2 0-16,-5 4 4 15,1-6 8-15,4-7-4 16,1-1 0-16,-1-4-16 0,5-2 0 15,11-8 0 1,-5-10 16-16,4 2 4 16,1-5 0-16,5-11-8 0,10-4 0 15,-6 6-4-15,6-4 0 16,0-1 4-16,5-1 8 16,0 8 0-16,-5 8 0 15,-5 0-12-15,0 6 0 16,-1 8-8-16,-4 8 8 15,-5 4 0-15,-1 2 8 16,1 4 0-16,-5-4 0 16,-1 0-4-16,6 4 0 0,-1-3 0 15,6-1 8 1,5-12 4-16,0-6 8 16,5-4 0-16,-1-4 0 0,11-5-8 15,6-5-8-15,14-4 8 16,21-6 24-16,-16 6 8 15,-15 7-8-15,-10 1-16 16,0 4-8-16,-20 4-12 16,-5 2 0-16,-11 0 4 15,-15 2 8-15,1 2 0 16,-11 2-8-16,-5 2-28 16,0 0-16-16,0 0-8 15,0 0 16-15,0 2 16 16,0-2 8-16,5 2 4 15,-5 0 0-15</inkml:trace>
  <inkml:trace contextRef="#ctx0" brushRef="#br0" timeOffset="125454.32">6730 17199 320 0,'5'0'76'0,"5"0"-12"16,0-2-4-16,10-2-48 15,1-2 40-15,4-6 16 16,6-2-16-16,4-4-12 15,6-4 8-15,-6-6 8 16,11 1 0-16,5 3-8 16,5 0-8-16,0-4-12 15,10-2 0-15,0 9-8 16,-10 9 0-16,-11 0 0 16,1 8 8-16,0 12 4 15,-11 6 0-15,-4 4 4 16,-6 1 8-16,1 1-4 15,-1 2-8-15,-10 0-8 0,11-4 8 16,-11 4-8-16,5 3 0 16,6-5-8-1,-1-2 8-15,11-2-4 16,-1-4 0-16,11-2 4 0,5-4 8 16,5-2 4-16,-1-2 0 15,1 0-12-15,10-4 0 16,-10-6-12-16,10 2 0 15,0-4-4-15,5 2 0 16,-5-2 0-16,1 2 8 16,-7 2-4-16,-4 2 0 15,-10 2-8-15,0 0 0 16,-6 0-4-16,-4 2 0 16,0 0 4-16,-1 2 8 15,1 2-4-15,4-2 0 0,-4 2-16 16,5 2 0-16,-1 0 0 15,6-4 8-15,5 2 8 16,5-2 8-16,-6-6-4 16,6-4 0-16,0-2 0 15,0-2 8-15,10 0-4 16,5-2 0-16,-5 4-12 16,0 1 0-16,0-1-4 15,-10-2 0-15,-5 12 4 16,-10 0 8-16,-6 4-8 15,-9 0-8-15,-1 2-8 16,0 2 8-16,-4-1 4 16,4-1 0-16,0 0 0 15,6-2 0-15,5 0 0 0,9-2 0 16,6 0-4-16,10-2 0 16,-5-6-4-16,5 4 8 15,-5-2 0-15,0 0 0 16,-6-2 0-16,1 3 0 15,-5-1 0-15,0 2 0 16,-1 0 0-16,1 0 0 16,0 2-4-16,5-2 0 15,-11 2 0-15,6 0 8 16,-10 0 4-16,-6 0 0 16,-5 2 0-16,-4 6 0 15,4-5-8-15,1 1 0 0,-6 4-4 16,5 0 8-1,6 4 4-15,-1 2 0 0,6 0 8 16,4-4 8-16,11 4 8 16,0-4 8-16,10 2-4 15,0-6 0-15,0 0-8 16,-5-2 0-16,5-4-4 16,-10 4 0-16,-1-4-8 15,-4 0 0-15,0 0-8 16,-6-2 0-16,1-4-8 15,-5 0 0-15,-1-4-40 16,1 0-24-16,-11-4 0 16,1 2 32-16,-6 2-300 15,-15 0-328-15</inkml:trace>
  <inkml:trace contextRef="#ctx0" brushRef="#br0" timeOffset="130607.81">12917 14206 1120 0,'5'0'340'16,"10"6"-44"-16,6-4-44 0,9-4-300 16,6-4 88-16,4 2 60 15,6-2-24-15,10-4-44 16,5 0-8-16,5-6-12 16,-5-3 8-16,-5 9-4 15,0 8 0-15,-10-4-8 16,-16 0 8-16,0 2 0 15,-4 4 8-15,-6 4-4 16,-10 6 0-16,-10 0 0 16,-10 13 8-16,-15 17 4 15,-6 0 0-15,-9 2 0 16,-6 7 8-16,-5 1-8 16,-5-3-8-16,5 5-12 15,-4-2 0-15,4-9-4 0,0 1 8 16,10-4-12-16,-4-5-8 15,4-1-20 1,11-8-8-16,-1-4-52 0,11-2-40 16,4-8 12-16,11-6 64 15,5-4-312-15,5-8-360 16,6 2-8-16,-6 0 368 16,0 0 360-16,0 0 0 15</inkml:trace>
  <inkml:trace contextRef="#ctx0" brushRef="#br0" timeOffset="130888.98">13258 14446 984 0,'0'0'296'0,"0"6"-20"16,5 4-24-16,5 8-232 15,0 6 88-15,-5 0 44 16,5 7-40-16,-5 1-40 16,5-2 0-16,-5 2-16 15,1-1-8-15,-6 1-24 16,0-4-8-16,-6 0-80 16,-4-3-72-16,0-7-4 15,-5-6 72-15,5-4 68 0,5 0 0 16,-5-4 0-1,4-2 0-15</inkml:trace>
  <inkml:trace contextRef="#ctx0" brushRef="#br0" timeOffset="131107.71">13501 14678 1128 0,'0'0'344'16,"0"0"-36"-16,5 0-32 16,11 0-292-16,4 4 88 15,-10 4 72-15,5 0-8 16,1 0-44-16,-1 2-24 15,-5 2-44-15,5 0-16 16,-5 0-104-16,1 0-80 0,-6 0 0 16,-5 0 88-1,0 1-240-15,0-3-320 16,-10-2-4-16,4-2 328 0,1 0 324 16,0-2 0-16</inkml:trace>
  <inkml:trace contextRef="#ctx0" brushRef="#br0" timeOffset="131389.01">13857 14202 1288 0,'0'6'396'0,"0"12"-40"0,0 6-44 16,0 13-328-16,0 11 120 15,0 8 52-15,-5 1-56 16,0-1-68-16,0-3 0 16,-11-3-8-16,1-8 8 15,0 3-32 1,0-3-32-16,5-14-92 0,-6-8-56 16,6-1 12-16,0-15 80 15,0-16-276-15,0-11-344 16,0-3 4-16,10 6 352 15</inkml:trace>
  <inkml:trace contextRef="#ctx0" brushRef="#br0" timeOffset="131826.38">13969 14035 1016 0,'0'0'308'0,"5"0"-36"16,5 0-28-1,10-3-264-15,1-1 80 0,4-2 44 16,5-2-24-16,6 2-44 15,5-2-8-15,-6 0-8 16,1 4 8-16,-1-2 0 16,-9 4 0-16,-1-2 0 15,-5 4 8-15,1-2 4 16,-6 4 8-16,5 6 0 16,-4 8 0-16,-6 8-4 15,0 9 0-15,10 17 0 16,1 13 8-16,-6 11 0 0,5-3 0 15,6-1-16-15,-11-3-8 16,5-9-12-16,-5-7 8 16,-5-3 0-1,1-8 0-15,-6-7 0 0,-15-3 0 16,-11-6-4-16,1-8 0 16,-11 0-32-16,-9-6-24 15,-1-10-52-15,-5-8-16 16,1-2-80-16,-1-10-48 15,0-4 40-15,11 0 104 16,9-11-240-16,1 1-336 16,5 8-4-16,9 4 336 15,1 4 332-15,5 6 0 16</inkml:trace>
  <inkml:trace contextRef="#ctx0" brushRef="#br0" timeOffset="132091.97">13989 14145 1000 0,'0'0'300'0,"0"2"-68"16,10 0-68-16,0-6-284 15,1 0 88-15,9 0 120 16,5 0 40-16,6-2-12 15,-1-2-40-15,1 2-84 16,4 4-32-16,-4-2-120 16,-11-2-80-16,5 4-160 0,6 0-72 15,-16-4 104-15,-5 4 184 16,6 0 184-16,-11 0 0 16</inkml:trace>
  <inkml:trace contextRef="#ctx0" brushRef="#br0" timeOffset="132795.04">13933 14309 240 0,'0'0'48'0,"0"-6"-48"0,5-4-48 0,5 3 0 15,1-5 96-15,-1 0 80 16,-5 2-16-16,5 4 8 16,-5 2 32-16,0 2 20 15,-5 0 0-15,0 6 4 16,-5 8 8-16,5 8 0 16,0 1-8-16,-5 13-24 15,5 0-16-15,-5-2-24 16,5 1-8-16,-5 3-24 0,5-6-16 15,-5-4-28 1,5-1-8-16,0-5-28 16,0-6-8-16,-5 0-68 0,5-8-48 15,0 0-92-15,0-6-40 16,0-10 4-16,5-6 48 16,-5-2 48-16,10-3 8 15,0-3 36-15,5 0 32 16,-10 0 64-16,6 4 32 15,-1 6 72-15,0 0 48 16,0 3 28-16,5-1-8 16,0 0-16-16,6 2 0 15,4 4-20-15,1 2-8 16,-6-8-28-16,0 0-8 16,6 8-28-16,-6 4-8 15,-10 0-8-15,5 6 16 16,-10 8-8-16,1 0-16 0,-12 2-32 15,-4 6-8-15,0-1-16 16,-5-1 8-16,-5 0 8 16,-1 0 16-16,6-4 16 15,0-2 16-15,5 0-16 16,5-3-24-16,5-1 0 16,0-4 32-16,10 0 16 15,5 0-8-15,0-4-16 16,5 2-8-16,1-4-32 15,-1 2-24-15,0-2 0 16,1-4 32-16,-1-2-348 16,0-10-368-16</inkml:trace>
  <inkml:trace contextRef="#ctx0" brushRef="#br0" timeOffset="133185.65">14766 13863 880 0,'0'0'260'0,"5"-4"-12"16,11-2-20-16,9 2-212 15,0 2 64-15,1-2 28 16,-1 0-32-16,6 2-36 16,-11 2 0-16,5 2-8 15,-4 4 0-15,-11 0-16 16,0 2-8-16,0-2-104 15,-10 0-88-15,0-2-60 16,0 2 40-16,0 2-92 16,-5-4-120-16,5-2 52 15,0-2 184-15</inkml:trace>
  <inkml:trace contextRef="#ctx0" brushRef="#br0" timeOffset="133341.84">15107 13793 328 0,'5'0'76'0,"5"4"32"0,0 4 28 16,5-6-8-16,1 4 40 15,-1-2 16-15,-10 2-24 16,0 2-40-16,-10 4-16 16,-5 2-40-16,0 0-16 15,-16 6-116-15,1-3-88 16,-1-1-188-16,1-2-96 16,5-2 80-16,4-6 184 15</inkml:trace>
  <inkml:trace contextRef="#ctx0" brushRef="#br0" timeOffset="133654.78">15086 13524 1064 0,'0'1'324'0,"0"1"-68"16,0 6-68-16,0 4-296 15,0 4 96-15,0 22 104 16,0 6 16-16,0-3-12 16,0 17-16-16,0-1-20 15,0 1 8-15,-5-1-12 0,0 1-8 16,0-4-20 0,0-3 0-16,0-7-4 0,5-3 0 15,-5-9-28-15,5-10-24 16,-5-4-12-16,5-6 16 15,0-6-352-15,-5-14-368 16</inkml:trace>
  <inkml:trace contextRef="#ctx0" brushRef="#br0" timeOffset="133948.31">14903 14071 728 0,'6'0'212'16,"-6"0"-32"-16,10 0-28 16,5-4-184-16,5-4 64 15,6 0 32-15,4 0-16 16,1-2 0-16,-1-1 24 16,1-3 20-16,-6 4 0 0,-10 2-4 15,0 2 8-15,-4 2 8 16,-6 6 8-16,-5 4-16 15,-16 2-16-15,1 6-32 16,-10 4 0-16,-1 5-40 16,-9 3-24-16,-1 8-12 15,1 0 24-15,9-11-364 16,6-3-376-16</inkml:trace>
  <inkml:trace contextRef="#ctx0" brushRef="#br0" timeOffset="134104.51">15178 14081 1008 0,'0'2'304'0,"5"0"-24"0,5 0-24 16,10 0-268-16,1 2 64 15,-6-4 16-15,5 4-40 16,-5-4-152-16,1 0-104 16,-6 2-196-16,-5-2-88 15</inkml:trace>
  <inkml:trace contextRef="#ctx0" brushRef="#br0" timeOffset="134307.67">15081 14202 1088 0,'0'8'332'0,"-5"16"-24"0,0 10-20 0,0 3-268 16,-5 7 88-16,0 4 52 16,-6-5-32-1,-4 3-56-15,0-2-16 0,-1-7-20 16,-4-5 8-16,0 0-20 15,-6-8-24-15,1-5-112 16,-1-5-88-16,1-8 8 16,-1-6 96-16,1-4-240 15,4-6-328-15</inkml:trace>
  <inkml:trace contextRef="#ctx0" brushRef="#br0" timeOffset="134541.97">14741 14502 1064 0,'5'0'324'0,"5"0"-20"0,5-2-20 16,11 0-268-16,4-2 72 15,1-10 48 1,-1 0-24-16,6 2-48 0,-1-4-24 16,-4-2-48-16,-1-1-24 15,-4 1-112-15,-6 2-80 16,0 2-68-16,-10 8 24 15,1 6-88-15,-6 0-104 16,0 0 80-16,-5 2 192 16</inkml:trace>
  <inkml:trace contextRef="#ctx0" brushRef="#br0" timeOffset="134745.1">15071 14518 864 0,'0'0'256'0,"0"6"4"16,10 6 0-1,5 5-188-15,6 1 72 16,-1 2 48-16,6 4-16 0,-1-2-44 15,5 0-24-15,-4-3-32 16,-1-1 0-16,-4-2-36 16,4-2-24-16,-10-8-128 15,-5-2-88-15,6 0 0 16,-1-8 96-16,-5-4-232 16,5-6-320-16,-10 0 0 15,0 6 328-15,6-2 328 16,-11 2 0-16</inkml:trace>
  <inkml:trace contextRef="#ctx0" brushRef="#br0" timeOffset="134979.43">15350 14270 1320 0,'6'0'408'0,"-6"0"-52"0,10 0-56 16,10-2-368-16,11 2 96 15,-6-2 40-15,0-4-48 16,6-4-84-16,-1 0-32 16,1 0 12-16,-6-4 48 15,1-2 40-15,-6 2 0 16,-5 2-4-16,-5 0 0 16,-5 5 0-16,0 1 0 15</inkml:trace>
  <inkml:trace contextRef="#ctx0" brushRef="#br0" timeOffset="135416.9">15533 14067 1056 0,'0'2'320'0,"-5"2"-36"0,0 2-40 0,0 8-260 16,5 10 96-16,-5-2 64 15,5 11-32-15,-5 7-40 16,5 2-8-16,0 11 0 15,0 3 8-15,0-8 0 16,-5-1-8-16,5-5-16 16,0-8 0-16,0-7-12 15,-5-7 0-15,5-6-8 16,0 0 0-16,0 2-4 0,-5 0 8 16,0-12-16-16,-11-2-8 15,-4-2-12-15,0 2 8 16,-6-4 4-16,1-2 0 15,5-2-8-15,-1 0 0 16,6-4-12-16,5-2 0 16,5-4-4-16,10-2 8 15,15-6-16-15,6 1-16 16,-1-9-68-16,11 0-48 16,4 4 16-16,1-3 72 15,0-7 68-15,-1 2 0 16,1 2-384-16,-1 3-376 15,-4 1-4-15,-11 10 384 16,-4 4 380-16,-11 4 0 0</inkml:trace>
  <inkml:trace contextRef="#ctx0" brushRef="#br0" timeOffset="135588.72">16001 13980 1104 0,'-5'0'336'0,"-6"0"-132"0,-9 0-136 15,0 2-536-15,-11 4-64 16</inkml:trace>
  <inkml:trace contextRef="#ctx0" brushRef="#br0" timeOffset="135885.6">15803 13879 1136 0,'0'0'348'0,"-5"0"-80"0,5 4-76 15,-6 12-304-15,1 5 120 16,-5 3 144-16,0 4 24 15,0 2-24-15,0 0-48 0,10-1-48 16,0 3 0-16,10-4-4 16,10 0 0-16,1-11-32 15,9-3-24-15,0-2-76 16,6-12-48-16,-5-8 12 16,4-2 64-16,-15 4-312 15,1-5-368-15,-1 1-4 16,-5 2 368-16,-5 4 368 15,1-2 0-15</inkml:trace>
  <inkml:trace contextRef="#ctx0" brushRef="#br0" timeOffset="136479.26">15721 14401 1440 0,'0'8'448'0,"-5"11"-60"0,0 7-56 15,0 2-408-15,0 8 104 16,5-3 68-16,-5-1-24 15,0-4-56-15,5-2-24 16,0-6-48-16,-5-5-16 16,5-3-52-16,0-4-24 15,0-6-60-15,0-8-24 16,0-6 0-16,5-7 40 16,0-5 52-16,5-4 24 15,0-2 36-15,11 0 24 16,-1 1 64-16,0-1 56 15,11 6 72-15,-6 4 24 16,6 2 8-16,-1 7-16 16,1 9-24-16,-1 7-8 0,0 7-8 15,-4 4 0-15,-6 6-4 16,1-2 0-16,-6 4-20 16,-5 2-8-16,-10-5-24 15,-10 1 0-15,0-2-24 16,-11-4-8-16,-9-4-12 15,-6-2 8-15,6-2-4 16,-1-4-8-16,-4-4-12 16,9-6 0-16,11-6-16 15,5-2-8-15,15-2-8 16,10 0 8-16,6-6 4 0,9 6 8 16,6 5 0-16,-1 3 8 15,-9 4 0 1,4 8 8-16,-20 6 8 0,-10 5 8 15,-10 1 8-15,-5 0 0 16,0 2-4-16,-6-6 0 16,6 0-28-16,0-6-24 15,5 0-64-15,15-4-40 16,5-8 20-16,15-10 64 16,16-6 52-16,10-14 0 15,-6-23-376-15,1-9-368 16</inkml:trace>
  <inkml:trace contextRef="#ctx0" brushRef="#br0" timeOffset="136760.47">16453 13611 832 0,'0'0'244'0,"0"0"4"16,0 4 4-16,0 8-176 15,0 10 72-15,-10-3 12 16,-11 9-48-16,1 10-76 0,-5 0-16 16,-6-5-132-1,1 3-112-15,-6-6-228 0,1-6-112 16,9-5 108-16,11-3 232 15</inkml:trace>
  <inkml:trace contextRef="#ctx0" brushRef="#br0" timeOffset="136948">16427 13905 1040 0,'0'0'316'16,"0"5"-28"-16,6 7-20 15,4 2-268-15,0 2 80 16,0 2 48-16,5 2-16 15,-5-2-56-15,1-2-24 16,-1-1-88-16,-5-3-56 16,0-6 0-16,-5 0 56 0,5-2-264 15,-5-2-312-15</inkml:trace>
  <inkml:trace contextRef="#ctx0" brushRef="#br0" timeOffset="137244.81">16260 14149 992 0,'0'0'300'0,"0"0"-28"0,0 0-20 15,0 0-236-15,5 0 88 16,0 2 36-16,0 4-48 15,0-3-52-15,5 1 0 16,-5 4-8-16,0 2-8 16,6 0-16-16,-6-4-8 15,0 2-92-15,-5-2-80 16,5 0-84-16,-5-4 0 16,0 2 84-16,0 0 88 15,0 2 84-15,0 0 0 16</inkml:trace>
  <inkml:trace contextRef="#ctx0" brushRef="#br0" timeOffset="137666.64">16143 14444 976 0,'5'0'292'0,"0"0"-20"16,15-6-28-16,11-6-244 15,-1 0 80-15,11 3 40 16,5-7-32-16,-1 0-28 16,-4 2 8-16,-5 4-4 15,-1 8-8-15,-9-2-16 16,-6 0 0-16,-5 4-12 16,0 0 0-16,-9 14-36 15,-12 10-32-15,1-14-44 16,-10 0-8-16,0 4 8 0,-5 1 24 15,4 1 24 1,1 0 8-16,0 6 4 0,5-2 0 16,5-2 28-16,5 4 32 15,5-5 36-15,5 1 8 16,10 2 8-16,0-2 8 16,6 2-4-16,4-4 0 15,1 0-12-15,-1-1 0 16,-4 5-16-16,-6 2-8 15,-10-10-32-15,5 0-16 16,-9-2-20-16,-1-6 8 16,-5-4-460-16,-11-6-456 15</inkml:trace>
  <inkml:trace contextRef="#ctx0" brushRef="#br0" timeOffset="139104.09">17210 14014 504 0,'0'-2'136'0,"0"-2"-20"0,0-2-16 16,0-8-96-16,0-8 64 15,-5 6 68-15,-5-2 16 16,-1-8-24-16,1-1-24 15,-10 9-32-15,0 2 8 16,-11 0-8-16,-4 10 0 16,-1 12 0-16,0 10 16 15,6 10 4-15,-6 8 0 16,11 9-8-16,0 11 0 16,9 11-12-16,1 5 0 0,10 1-20 15,15-5-8-15,0-7-12 16,11-9 0-16,4-13-8 15,11-7 0-15,-1-10-16 16,6-6-8-16,-1-14-32 16,1-10-16-16,-5-10-64 15,-1-8-32-15,-4-7-56 16,-6-9-16-16,-5-2 12 16,6-1 32-16,-11 3 48 15,5 2 24-15,-4 1 28 16,-6 3 8-16,0 8 44 15,0 1 40-15,-5 5 76 16,0 2 40-16,0 4 32 16,-5 8-8-16,0 4-20 15,0 12-8-15,0 14-4 0,0 16 16 16,0 9-12-16,-5 21-16 16,0 17-24-16,0-3 0 15,5-3-20-15,-5-2-16 16,5-9-16-16,0-13 0 15,-5-9-12-15,5-12-8 16,-5-14-48-16,5-8-32 16,-10-12-68-16,-6-12-24 15,1-18 24-15,5-16 64 16,0-17 56-16,0-15 8 16,0 3 0-16,-1 6 8 0,6-1-4 15,0 7 0 1,5 9-92-16,5 7-88 0,5 13 32 15,6 12 128-15,-6 0 120 16,10 6 8-16,1 10-20 16,-1 2-16-16,10 0-12 15,1 6 8-15,-1 4 8 16,6 2 0-16,4 4-16 16,-9 0-8-16,-1 8-16 15,-9 0 0-15,-6-4 4 16,-5-4 8-16,-15 2-20 15,-5 0-24-15,-5 1-72 16,-11-1-48-16,-4-4 4 16,4 2 56-16,1-2 44 0,5-2 0 15,4-6-424-15,6-10-416 16,10-2 4-16,0 4 424 16,0 0 420-16,5 2 0 15</inkml:trace>
  <inkml:trace contextRef="#ctx0" brushRef="#br0" timeOffset="141067.13">17667 13831 1128 0,'0'0'344'16,"0"-2"-44"-16,0-2-40 0,5 2-288 15,0 2 104-15,5-2 60 16,6 0-32-16,-1 2-56 16,5 0-8-16,0 0-12 15,1 0 8-15,-1 0-32 16,0 0-32-16,-4-4-20 15,4 2 24-15,-5 2-360 16,0-2-376-16,-4 0 0 16,-1 0 384-16</inkml:trace>
  <inkml:trace contextRef="#ctx0" brushRef="#br0" timeOffset="141488.91">17809 13877 584 0,'0'0'164'0,"0"-2"-12"0,-5 0-4 16,5 4-116-16,-5 4 56 15,0 12 64-15,0-1 16 16,-5 7-8-16,5 6-16 16,0 6-20-16,-6 3 0 15,6 3-20-15,0 0-16 16,-5 3-28-16,0 1-8 15,5-2-40-15,0-5-24 16,-5-11-80-16,-1-6-48 16,6-4-76-16,-5-4-16 15,0-4 8-15,0-4 40 0,0 0 52 16,-6-2 24-16,6-2 40 16,-5-1 24-16,0-1 60 15,0 0 48-15,4 2 56 16,6-2 24-16,0 4 16 15,5 4 8-15,5-4-8 16,6-2-8-16,9 2-16 16,5 0 0-16,6-2-24 15,-1-2-8-15,11-2-36 16,-1 2-16-16,-4-2-76 16,-11 0-48-16,1 0-16 15,-6-2 48-15,0 2-324 16,-9 0-360-16</inkml:trace>
  <inkml:trace contextRef="#ctx0" brushRef="#br0" timeOffset="142066.99">18307 13736 784 0,'0'-6'228'0,"0"-4"-8"16,5 2-12-16,10 2-176 16,1-4 64-16,14-4 32 15,11 2-32-15,-6 0-36 16,1-3 0-16,4 3-4 16,-4 6 0-16,-5-4-12 15,-11 2-8-15,5 2-8 16,-15 2 8-16,1 0 4 15,-1 2 8-15,-5 2-8 0,-5 2 0 16,0 0-16-16,0 4-8 16,-10 8-4-16,-1 6 8 15,-9 11 4-15,0 9 8 16,-6 2-4-16,-9 7 0 16,-1 1-4-16,-9 2 8 15,-1-5-8-15,0-3-8 16,0 3-8-16,6-3 8 15,4-4-16-15,1-10-8 16,4 3-52-16,1-1-32 16,9-10-76-16,6-6-40 15,0-16-44-15,5-8 0 16,5 0-132-16,0-6-120 16</inkml:trace>
  <inkml:trace contextRef="#ctx0" brushRef="#br0" timeOffset="142441.96">18338 13871 800 0,'0'6'236'0,"0"6"4"0,0 0 4 16,0 1-168-16,0 11 64 15,0 4 48-15,0 8-8 16,0 11-36-16,0 5-24 16,0 6-28-16,0 3 0 15,0 1-20-15,0-9-16 16,0-3-24-16,0-11-8 16,-6-7-60-16,1-8-48 15,0-8-12-15,-5-6 40 16,5-4 48-16,0-10 8 15,0-14-392-15,0-14-400 16,5-6-4-16,-5 13 400 0,5 1 396 16,0 2 0-1</inkml:trace>
  <inkml:trace contextRef="#ctx0" brushRef="#br0" timeOffset="142488.84">18454 14093 704 0,'0'0'204'16,"5"0"-4"-16,1 0 4 0,-6 0-204 15,0 0 0-15</inkml:trace>
  <inkml:trace contextRef="#ctx0" brushRef="#br0" timeOffset="142941.97">18779 13964 856 0,'0'0'252'16,"0"0"20"-16,6 2 12 16,-6 0-172-16,5 6 64 15,0 10 32-15,-5 12-24 16,5 7-48-16,-5 13-16 0,-5 17-24 16,0 1 0-1,0-9-28-15,-1 5-16 16,-4-13-48-16,5-13-24 0,0-8-68 15,-5-8-40-15,5-12 12 16,0-10 56-16,5-8 52 16,-5-14 8-16,5-22 0 15,0-11 0-15,0 3 0 16,0 10 0-16</inkml:trace>
  <inkml:trace contextRef="#ctx0" brushRef="#br0" timeOffset="143691.88">18277 14012 752 0,'0'2'220'0,"0"2"0"0,0-4 4 16,0 0-164-16,0 0 56 16,5 0 48-16,0-2 0 15,0 2-24-15,10 0-16 16,0 2-20-16,1-2 8 15,4 6-8-15,10-2-8 16,-9 0-16-16,4 1-8 16,11 5-12-16,-11-4 0 15,-5 2-12-15,6 0-8 16,-1 2-12-16,-10-2 0 16,6 4-12-16,-6-2 0 15,0 0-8-15,0 0 8 0,-4 0-8 16,-1 0-8-1,-5-4-48-15,0 1-32 0,0-1-80 16,-5 0-40-16,5-4 40 16,-5 2 80-16,0-2-300 15,0-2-376-15</inkml:trace>
  <inkml:trace contextRef="#ctx0" brushRef="#br0" timeOffset="144469.37">18815 13772 1040 0,'0'0'316'0,"10"-12"-20"16,11-4-20-16,9 2-264 15,0-10 72-15,16 0 36 16,0 4-32-16,-5-1-32 15,-1 5 0-15,-4-2-4 0,-6 4 0 16,1 0-12-16,-6 4-8 16,-10 0-12-16,6 2 0 15,-6 2-12-15,-5 2 0 16,0 0-8-16,-5 2 8 16,5 4 4-16,1 2 8 15,-6-2-4-15,0 8-8 16,0 6-8-16,0 2 0 15,0 16 4-15,-5 9 8 16,5 7 0-16,-5 8 0 16,5-1-8-16,5 3 0 15,-5 9 0-15,6 5 8 16,-1-9-4-16,5-2-8 16,-5 7 0-16,0-5 8 15,0-13 4-15,1 0 0 0,-6-5-8 16,-5-9 0-1,0-8-12-15,-10-6-8 16,-1-3-16-16,-4-1 0 0,-5-10-4 0,-6-4 8 16,1-2-4-16,5-8-8 15,-1-6-56-15,-4-4-40 0,10-6 12 16,-11-5 64-16,1-9-280 16,0-6-336-16</inkml:trace>
  <inkml:trace contextRef="#ctx0" brushRef="#br0" timeOffset="144798.69">18820 13944 480 0,'0'0'128'0,"0"0"32"0,5 0 32 16,0-2-56-16,0-2 40 16,11 0 16-16,4-4-24 15,0 4-32-15,1 0 0 16,9-2-24-16,-5-3-8 16,11 1-32-16,0-2-8 15,-11 2-64-15,-5 4-40 16,6-2-16-16,-1-2 32 15,-15 2-312-15,-5 2-344 16,-5 8-4-16,0 0 344 16</inkml:trace>
  <inkml:trace contextRef="#ctx0" brushRef="#br0" timeOffset="145423.71">18835 14012 1032 0,'5'0'312'0,"1"0"-28"16,-1 6-24-16,0 4-252 15,5-1 96-15,0 9 60 16,-5 2-24-16,0 2-56 16,-5 2-24-16,5 0-36 15,-5-3 0-15,0 1-36 0,5-2-24 16,-5-8-64-1,0-2-32-15,0-6 16 0,0-8 56 16,0 0 52-16,0 0 0 16,0-10 8-16,0-6 8 15,0 6 0-15,0 0 0 16,10 1-104-16,1 1-88 16,-1 0 40-16,5 2 144 15,5-2 124-15,6-2-8 16,4 4-28-16,1 4-8 15,-1 0 0-15,1 0 24 16,-1 4-4-16,-10 2-16 16,1 2-28-16,-6-2 0 15,-10 6-16-15,5 4-8 16,-10 0-28-16,-15 2-16 16,0 6-20-16,-16 4 8 0,-4 0 8 15,4 3 16-15,-4 3 0 16,-1-4 0-16,11-4 0 15,4-4 8-15,6-1 4 16,5-5 0-16,0-4 12 16,10 2 16-16,10 0 8 15,5-4 0-15,1-2-16 16,9 0 0-16,0 0-8 16,1-2 0-16,-1-2-24 15,-5-4-24-15,6 4-68 16,-6 0-40-16,-5-6 12 0,6-4 64 15,-6 6 56 1,5 2 0-16,6-1-384 16,-1 1-384-16</inkml:trace>
  <inkml:trace contextRef="#ctx0" brushRef="#br0" timeOffset="145626.73">19689 14250 1344 0,'0'8'416'16,"5"6"-36"-16,5-4-32 15,0-1-364-15,-5 1 96 16,11-2 20-16,4-2-64 16,-10-10-56-16,0-8 16 0,10 4 8 15,-9 4 0-15</inkml:trace>
  <inkml:trace contextRef="#ctx0" brushRef="#br0" timeOffset="149403.18">16504 15286 616 0,'0'0'172'0,"-5"0"-8"15,5 0-12-15,0 0-116 16,5 2 72-16,5 0 56 15,5 0-8-15,5 0-28 16,16-4-16-16,-1 0-16 16,1-2 8-16,5-8-24 15,-6-2-24-15,1 4-28 16,-11-4 0-16,1 0-92 16,-11 6-80-16,0-2-288 0,-10 2-200 15,0 16 76-15,0-2 280 16,-5-4 276-16,0 0 0 15</inkml:trace>
  <inkml:trace contextRef="#ctx0" brushRef="#br0" timeOffset="149590.72">16636 15359 696 0,'0'0'200'0,"0"6"-24"0,0 6-24 15,5 0-160-15,5 6 64 16,0 0 40-16,-5 3-24 15,5 3-36-15,1-4-8 16,4 0-84-16,-10-4-72 16,5-4-56-16,0-2 16 0,5-8-56 15,6-8-72-15,-6 2 48 16,0 2 128-16</inkml:trace>
  <inkml:trace contextRef="#ctx0" brushRef="#br0" timeOffset="149746.9">16966 15448 448 0,'0'-2'116'0,"5"-4"20"16,0 2 12-16,-5-2-56 15,5 5 48-15,-10 6 8 16,0 3-32-16,-5 2-52 16,-5 2-16-16,-1 2-88 15,-4 2-64-15,0 0-56 16,4-10 16-16,1 2-80 16,5-2-88-16,0-2 40 0,5 0 136 15,5-2 136 1,-5-2 0-16</inkml:trace>
  <inkml:trace contextRef="#ctx0" brushRef="#br0" timeOffset="149981.34">16910 15335 464 0,'0'0'124'0,"0"-6"8"0,0 2 12 15,-5 6-64-15,5 10 48 16,-5 0 40-16,5 8-8 16,-5 18-12-16,0 15 0 15,5 15-16-15,-5 5-8 16,0 1-28-16,5 1-16 15,0-6-24-15,-6-7 0 16,6-10-16-16,0-15 0 16,0-5-32-16,0-8-24 0,0-8-100 15,-5-4-72 1,0-8 16-16,0-12 96 0,-5-10-200 16,0-4-288-16,0 2-8 15,5 2 288-15</inkml:trace>
  <inkml:trace contextRef="#ctx0" brushRef="#br0" timeOffset="150215.6">16443 15849 984 0,'0'0'296'0,"5"0"-32"0,10 0-32 16,10 2-248-1,16-6 80-15,5 0 56 0,10-4-16 16,5-2-32-16,10-4-8 15,0-3-8-15,0-1 8 16,-5-4-16-16,-5 2-8 16,-5-2-32-16,-16 2-16 15,-4-1-124-15,-11 1-104 16,-4 6-260-16,-16 2-152 16</inkml:trace>
  <inkml:trace contextRef="#ctx0" brushRef="#br0" timeOffset="151153.04">17266 15438 1240 0,'0'0'380'0,"5"0"-40"15,10 0-44-15,10-4-332 16,1 0 96-16,-11 1 44 15,5-3-40-15,1 0-76 16,-1 0-24-16,-10 0-96 16,0-2-64-16,0 2-64 15,-4 0 8-15,-1-2 28 16,0-4 32-16,-5-2 48 16,0 2 24-16,-5 4 60 15,-6-2 40-15,6 0 80 16,0 3 48-16,0 3 44 0,-5-2 8 15,5 8 0-15,0 11 0 16,-5 7-16-16,0 2-8 16,4 12-32-16,-4 12-8 15,0 1-28-15,5 3-8 16,0-1-12-16,-5-5 0 16,10-8-16-16,-5-3-8 15,5-5-16-15,-5-6 8 16,5-2 0-16,0-8 8 15,0-2 0-15,0 0 8 16,0-2-8-16,5-2 0 16,5-10-16-16,5-6 0 15,-5-6-40-15,11-14-32 16,-1-14-72-16,0-7-32 0,1-3-40 16,4-3 0-16,0-3 36 15,1 3 40-15,4 9 44 16,-4 10 16-16,4 5 40 15,-10 9 32-15,1 6 80 16,-11 8 48-16,0 0 24 16,-5 6-24-16,0 4-48 15,-5 6-24-15,0-4-20 16,0 4 8-16,10 2-4 16,6-2-8-16,4-2-16 15,10 2 0-15,6-4-4 16,5 0 8-16,-6-4-4 15,6 0 0-15,0-2-4 16,-11 4 8-16,6 4 0 16,-11 2 0-16,-5 8 0 0,-10 3 8 15,6 7-8 1,-16 6-8-16,-5 10 20 0,-6 3 32 16,-4 3 8-16,-5 8-16 15,0 1-32-15,-1-1 0 16,1-7 0-16,-5-3 8 15,-1-6 0-15,6-9 0 16,-1-9-12-16,6-4 0 16,0-6-4-16,10-4 8 15,-5-2-16-15,5-2-16 0,-5-4-40 16,-1-4-24 0,-4-2-56-16,10-2-24 0,-10-6 32 15,-6-5 64 1,6-5-288-16,0-2-344 0,0 8-8 15,5 2 352-15,-1 2 344 16,6 6 0-16</inkml:trace>
  <inkml:trace contextRef="#ctx0" brushRef="#br0" timeOffset="151528.06">17692 15309 1056 0,'0'4'320'0,"0"4"-64"0,5-4-64 16,1 2-268-16,-1 4 120 16,0-2 92-1,5 2-24-15,0 4-56 0,5-2-24 16,-5 4-100-16,1 0-64 16,-11 7-88-16,-6 7-16 15,-4 6-124-15,-10 6-96 16,-5-13 232-16,-1 1 344 15,-4 6 212-15,-6-4-120 16,16-13-92-16,5-3 32 16,-1 0 8-16,1-4-16 15,15-8-48-15,0-10-16 16,20-2-24-16,6-8 0 16,14-12-16-16,6-3-8 15,5 3-120-15,5-2-104 0,-5-6-236 16,-11 3-128-16,1 7 96 15,-16 2 232-15</inkml:trace>
  <inkml:trace contextRef="#ctx0" brushRef="#br0" timeOffset="151981.1">18708 15240 680 0,'0'-4'196'16,"0"-4"12"-16,0 2 12 15,-5-4-124-15,5 0 56 16,-5-2 24-16,-5 2-24 16,-10 5-40-16,10 3-8 15,-11 7-12-15,-4 11 0 16,-6 14-4-16,6 6 0 16,-6 6-8-16,11 11-8 0,10 3-12 15,0 3 0 1,15-3-16-16,5-7-8 15,0 1-12-15,11-8 0 0,4-15-16 16,-5-5-8-16,6-4-40 16,-1-10-24-16,0-8-48 15,1-10-24-15,-1-6 32 16,-4-10 56-16,4-7 48 16,-5-3 0-16,-10-2-384 15,6-1-376-15</inkml:trace>
  <inkml:trace contextRef="#ctx0" brushRef="#br0" timeOffset="152262.34">18891 15222 368 0,'0'0'92'15,"0"-4"20"-15,0 0 20 16,0-4-28-16,5 2 40 16,-5 4 20-16,10 2-16 15,-4 6-4-15,4 16 24 16,-5 6 8-16,-5 12-8 15,0 15-24-15,0 11-8 16,-5 9-32-16,0-2-8 16,-6-3-24-16,6-5 0 15,-5-7-28-15,5-8-16 16,-5-17-52-16,0-9-24 16,5-4-96-16,0-16-56 15,0-8 24-15,0-14 88 0,5-24-220 16,-6-19-304-1,6 7-4-15,0 11 312 0</inkml:trace>
  <inkml:trace contextRef="#ctx0" brushRef="#br0" timeOffset="152590.44">18957 15089 936 0,'0'-4'280'0,"10"-4"-20"16,6 2-16-16,4 6-228 15,0-4 80-15,6 8 40 16,4 4-32-16,-4-2-40 16,-1 2-8-16,-5 4 0 0,1-2 8 15,-1 4-4-15,-5 2-8 16,-5 0-12-16,-5-2 8 16,-5 5-8-16,-10-1 0 15,-10-2-20-15,0 2-8 16,-11 0-28-1,6-6-16-15,-1 0-4 0,6-4 16 16,10-2 16-16,0-3 8 16,15-5-408-16,10-5-408 15,-10 3-4-15,0 0 408 16,0 0 408-16,0 0 0 16</inkml:trace>
  <inkml:trace contextRef="#ctx0" brushRef="#br0" timeOffset="152824.72">19389 15004 872 0,'0'0'260'0,"0"2"-4"16,0 4-4-16,10-2-188 15,0-4 80-15,11 4 16 16,-1-4-56-16,5-6-60 15,1 0 0-15,-6 2-28 16,-5 0-24-16,1 0-128 0,-6 0-96 16,0-4-232-1,0-4-120-15</inkml:trace>
  <inkml:trace contextRef="#ctx0" brushRef="#br0" timeOffset="153262.31">19496 15113 976 0,'0'0'292'0,"0"6"-20"0,-5 4-28 15,5 6-232-15,0 4 88 16,-10 1 52-16,-1 5-24 16,6 4-48-16,-5 0-8 15,0 0-8-15,5-3 8 0,0 1-8 16,0-2-8-16,-5-2-24 15,10-1 0 1,-6 3-8-16,1-4 8 16,5-2-16-16,-5-2-8 0,5 4-24 15,0-1 0-15,-5-5-64 16,5-4-56-16,-5 8 0 16,0 0 64-16,0-16 64 15,-5-2 8-15,0 2 0 16,0-4 0-16,-1-2-80 15,1 2-64-15,5 0 20 16,0 0 96-16,0 2 88 16,5-2 0-16,0 0-8 15,5 0 0-15,5-2-12 16,5-2 0-16,16-2-20 0,-1 2-8 16,-4 0-64-16,4-2-48 15,-4 2-96-15,-6 0-40 16,0 2-164-16,-10 0-112 15</inkml:trace>
  <inkml:trace contextRef="#ctx0" brushRef="#br0" timeOffset="155840.24">19821 15204 848 0,'0'-2'252'16,"5"-2"-28"-16,0 2-20 16,-5 4-204-16,5 4 72 15,0 8 48-15,0 0-16 16,0-2-40-16,0 6-16 0,1 2-12 16,-1-2 8-16,0-1-28 15,0 5-24-15,-5-2-112 16,0-2-80-16,5-6-56 15,-5 0 32-15,5-6-64 16,0-8-88-16,-5 0 64 16,0 2 160-16,5-2 152 15,-5-2 0-15</inkml:trace>
  <inkml:trace contextRef="#ctx0" brushRef="#br0" timeOffset="156183.91">19867 15153 504 0,'0'-2'136'0,"5"-6"-8"0,5-2-8 16,10-8-104-16,11-2 48 15,4-2 12-15,6-7-24 16,10 5-28-16,-11 8 0 16,1 0 0-16,0 4 0 15,-16 2 8-15,-5 6 8 16,1 6 28-16,-6 4 24 15,-5 10-4-15,-5 4-16 16,-5 12-16-16,0 5 8 16,0 1 4-16,0 0 0 0,-5-1-12 15,5-1-8 1,10 6-16-16,-5-5 0 16,0-7-16-16,-5-4 0 0,5-2-16 15,-5-6 0-15,0-4-32 16,0-4-16-16,-5-5 0 15,-5-1 32-15,0-15-284 16,0-11-304-16,-5 10-4 16,10 6 304-16,-6-6 304 15,6 4 0-15</inkml:trace>
  <inkml:trace contextRef="#ctx0" brushRef="#br0" timeOffset="156387.04">19994 15262 784 0,'0'0'228'0,"0"2"-4"0,10 0-4 16,5-2-180-16,5-2 56 16,6-2 12-1,4 0-40-15,1 2-52 0,-6-2 0 16,0-4-64-16,-9 6-56 16,4-6-72-16,-10 0-8 15,0 2-116-15,-10-4-96 16</inkml:trace>
  <inkml:trace contextRef="#ctx0" brushRef="#br0" timeOffset="156793.24">20044 14849 600 0,'0'0'168'0,"0"4"-16"16,-5 6-16-16,5 2-112 15,-5 10 80-15,0 17 48 16,-5 7-24-16,5 2-40 16,-5 5-8-16,5-3-24 15,0-3 0-15,40-5-24 16,6-4-16-16,-41 0-16 16,-5-1 0-16,45-3 0 15,21-12 0-15,-51-14 0 16,-40-4 0-16,5 2 0 15,-11 0 0-15,0 0 0 0,-4-2 0 16,25-2 0 0,4-4 0-16,11-2 0 0,0 2 0 15,6 2 0 1,4 0 0-16,15 0 0 0,11-2 0 16,14-2-76-16,16 2-72 15,-25 2-60-15,-10-4 24 16,-16-4-80-16,-10-2-96 15,-30 2 56-15,-11 4 152 16,26 2 152-16,10 2 0 16</inkml:trace>
  <inkml:trace contextRef="#ctx0" brushRef="#br0" timeOffset="157824.31">20679 14746 672 0,'0'-2'192'16,"0"0"0"-16,0 0 0 16,0 4-156-16,0 0 40 15,0 6 8-15,-5 6-24 16,-5 4-88-16,0 3-56 15,0 3-68-15,0 4 0 0,-6-10 12 16,1-2 24-16,5-4 36 16,5-4 24-16,0 3 44 15,0 5 32-15,0-4 52 16,10-2 24-16,-5 10 36 16,5 4 16-16,0 0 0 15,0-1-8-15,5 7-28 16,-5-4-16-16,0-6-20 15,-5 4 0-15,5 3-20 16,1-7-16-16,-6-10-40 16,0 6-16-16,0-4-104 15,0-6-80-15,-6-2-184 16,1-4-104-16</inkml:trace>
  <inkml:trace contextRef="#ctx0" brushRef="#br0" timeOffset="158152.46">20624 14911 632 0,'5'2'180'15,"-5"-2"-8"-15,10-2-4 16,5 10-144-16,5 1 48 16,1-9 16-16,-1 2-24 15,5-2-32-15,-9 0-8 16,-1 4-8-16,0 4 0 0,-5 2-8 15,-5 2-8-15,-5 8-4 16,-10 2 8-16,5 4 4 16,-5-1 0-16,-5-3-4 15,5-6 0 1,4-2-16-16,1-2-8 0,0-4-28 16,5-4-8-16,5-4-48 15,11-6-24-15,-6-10-128 16,10-10-96-16,5 6 52 15,-9 8 152-15,-1-3 148 16,-5 5 0-16</inkml:trace>
  <inkml:trace contextRef="#ctx0" brushRef="#br0" timeOffset="158449.26">21040 14756 768 0,'0'0'224'0,"-5"4"-20"0,-5 10-24 16,0-4-216-16,-6 3 32 15,1 11-36-15,0 2-56 16,-10-4-52-16,-1 0 16 16,6 0 28-16,5-7 24 15,-1-5 32-15,6-2 24 16,10-2 36-16,0 2 24 16,5 12 64-16,0 8 48 15,0-4 32-15,6 3-8 16,-6 3-32-16,0-2-16 15,5-4-36-15,-10-4-8 16,5-3-36-16,5-5-16 0,-5 0-104 16,5-6-80-16,-5-2-68 15,1-4 24-15,-1-2-72 16,0-6-88-16</inkml:trace>
  <inkml:trace contextRef="#ctx0" brushRef="#br0" timeOffset="158621.13">20984 15097 480 0,'0'-2'128'0,"5"-4"24"15,5 0 24-15,1-4-80 16,-1-2 32-16,5-1 0 16,0-3-16-16,0 0-108 15,11 0-80-15,-6-2-92 0,6-4 0 16,-6 4 48 0,5 4 64-16,-9 1 56 0,-6 5 0 15,0 2 0-15,-5 0 0 16</inkml:trace>
  <inkml:trace contextRef="#ctx0" brushRef="#br0" timeOffset="158824.31">21132 15125 920 0,'0'12'276'16,"5"12"-20"-16,0-3-20 16,-5 5-216-16,10 6 80 15,-5-2 36-15,0 2-32 16,0-3-44-16,-5 1 0 15,0-2-4-15,-10-2 0 16,-5-3-12-16,-6-5-8 0,-9-2-32 16,-6-2-16-16,-9-6-116 15,4-6-96-15,-5-6-256 16,1-6-160-16</inkml:trace>
  <inkml:trace contextRef="#ctx0" brushRef="#br0" timeOffset="159214.84">21543 14718 1224 0,'0'0'376'0,"0"0"-44"0,10 0-48 15,5-4-340-15,6-4 88 16,-1 0 36-16,5-4-40 15,1 4-148-15,-6 2-96 16,6 1-72-16,-11-1 32 0,0 0-80 16,0 2-112-16,1-2 72 15,-6 2 192-15,-5 2 184 16,0 0 0-16</inkml:trace>
  <inkml:trace contextRef="#ctx0" brushRef="#br0" timeOffset="159324.26">21726 14585 912 0,'0'0'272'0,"-5"10"-28"15,0 4-32-15,-16 4-228 16,1 8 80-16,-10 9 36 16,-6 7-32-16,6 0-140 15,-11 3-96-15,-5 5-224 16,0-10-112-16</inkml:trace>
  <inkml:trace contextRef="#ctx0" brushRef="#br0" timeOffset="159574.17">21472 15018 1136 0,'5'0'348'0,"0"10"-36"0,0 11-28 16,-5 3-300-16,5 2 80 16,-5 2 44-16,0 6-32 15,-5-1-64-15,-5-5-24 16,0-8-100-16,0-2-64 15,-6 0-88-15,6-8-8 16,0-6-108-16,5-8-88 16,-5-4 92-16,5 4 192 15</inkml:trace>
  <inkml:trace contextRef="#ctx0" brushRef="#br0" timeOffset="159886.68">21538 14869 608 0,'0'0'172'0,"0"0"-28"15,10-4-28-15,10 0-148 16,1 0 56-16,-1-8 48 16,11 2 0-16,-1-4-20 15,-5-2-16-15,6 5-16 16,-1 3 8-16,-9 0 12 16,4 4 8-16,-10 8 12 15,6 2 8-15,-11 7 12 16,0 11 8-16,-5 10 0 15,0 12 0-15,0 17-16 0,0-1 0 16,-5-7-12-16,0 7 0 16,0-5-16-16,-5-7-8 15,0-4-12-15,0-11 0 16,0-7 0-16,-5-4 8 16,5-8-8-16,-11-8-8 15,6-14-48-15,-5-10-40 16,-5 4-8-16,-1-6 40 15,6-4-308-15,5-2-336 16</inkml:trace>
  <inkml:trace contextRef="#ctx0" brushRef="#br0" timeOffset="160246.01">21543 15016 600 0,'0'0'168'0,"5"4"4"16,5 0 8-16,0-4-120 16,6 2 48-16,-1-6 4 15,0 0-32-15,0 10-44 16,1 0 0-16,-6 6-4 15,0 1 8-15,-10 1-8 0,0 0-8 16,-5 4-8-16,0-4 0 16,0-2-4-16,5-8 0 15,0 0-40-15,5-2-32 16,10-6-100-16,5-6-64 16,11-2 32-16,4-8 96 15,-9-8 96-15,-1 9 0 16,-5 5 0-16,-4-2 0 15</inkml:trace>
  <inkml:trace contextRef="#ctx0" brushRef="#br0" timeOffset="160464.7">22264 14801 1040 0,'0'0'316'0,"11"-4"-36"16,-1-1-36-16,10 3-300 15,0-4 48-15,1 0-60 16,4-4-104-16,-5 2-220 16,1 2-104-16,-6 2 88 15,-5 0 208-15,0 2 200 16,-5 2 0-16</inkml:trace>
  <inkml:trace contextRef="#ctx0" brushRef="#br0" timeOffset="160839.66">22452 14670 944 0,'0'4'284'0,"0"10"-28"0,0 4-28 16,-5 8-232-16,0 10 80 15,-5 5 48-15,10 5-24 16,-10 6-36-16,5-1-8 16,0 1-16-16,-5-7 0 15,4-9-12-15,-9-6 0 16,10-6-12-16,0-8-8 15,-10-6-40-15,5-6-32 16,-1-16-12-16,1-4 24 16,-10 16 32-16,0 0 16 15,-1-6 16-15,6 0 8 16,-5 4 28-16,5-2 24 0,4 4 4 16,1 0-16-16,10-6-20 15,0-2 0-15,10 4-12 16,6-2-8-16,-1-8-20 15,5-2 0-15,1 6-72 16,4-2-64-16,0-7-4 16,1-5 64-16,-1 4 64 15,1 2 8-15,-6-2 4 16,-5 6 0-16,0 4 0 16,-5 1 0-16</inkml:trace>
  <inkml:trace contextRef="#ctx0" brushRef="#br0" timeOffset="161370.93">22833 14607 960 0,'0'0'288'0,"-5"0"-40"16,0 0-40-16,-5 0-304 15,-5 6 24-15,0-2-24 16,-1 0-48-16,-9 0-24 16,5 0 24-16,4-2 40 15,-4-2 24-15,10-4 36 16,0-2 24-16,5-2 44 16,0-2 32-16,-1 2 28 15,6 2 8-15,-5 0 20 16,5 6 24-16,0 8 16 15,0 8 0-15,0 8-24 16,0 6-24-16,0-3-24 0,0-1 8 16,0 2-16-1,0-2-8-15,0-4-28 0,0-5-8 16,5-7-112-16,-5 2-96 16,0-4-260-16,0-2-152 15,0-6 88-15,6-2 256 16,-6 4 248-16,0-2 0 15</inkml:trace>
  <inkml:trace contextRef="#ctx0" brushRef="#br0" timeOffset="161980.22">22625 14948 864 0,'0'6'256'15,"-5"18"-16"-15,-5 12-16 0,5-6-208 16,0 7 72 0,-6 1 40-16,6-2-16 15,0 3-40-15,0-5-16 0,-5-2-24 16,5-6-8-16,0-5-64 15,0-7-56-15,5-4-88 16,-5-10-32-16,0-8-8 16,5-8 32-16,-5-1 48 15,5-9 32-15,5-6 40 16,0 4 24-16,5 2 32 16,5-1 16-16,0 3 24 15,6 6 8-15,-1-2 48 16,-10 6 40-16,5 4 32 15,1 0 0-15,-6 12-16 16,5 12 0-16,-5 2-16 16,0 8 0-16,1 8-24 0,-1 1-8 15,0-1-20-15,-5 4 0 16,0-2-12-16,10-5-8 16,-15-5-16-16,-5-4 0 15,5-6-20-15,-5-2-8 16,0-8-56-16,-5-6-40 15,-5-4-64-15,-1-4-16 16,6 2-12-16,0-2 8 16,-5-2 8-16,5 2 8 15,5 2 28-15,-6 2 32 16,6 0 44-16,-5-1 16 16,10 1 24-16,0 2 8 15,5-4 16-15,5-4 8 0,1 4 20 16,-6 0 16-1,10 0-12-15,0 0-16 0,-10 4 16 16,-5 6 48-16,5 2 16 16,0 2-16-16,-10 2-40 15,5 0-8-15,0 0-52 16,0 0-32-16,5-4-12 16,-5-2 32-16,0 2 24 15,0-2 0-15</inkml:trace>
  <inkml:trace contextRef="#ctx0" brushRef="#br0" timeOffset="167083.6">16285 16161 432 0,'-5'2'112'16,"5"6"-4"-16,0 4 0 16,-5 15-44-16,0 7 80 15,-5-2 48-15,0 8-24 16,-6-1-32-16,-4 1 0 16,-5-2-24-16,-6-3-8 15,-9 1-28-15,-6 0-8 16,0-8-20-16,5-7-8 0,1 1-56 15,-1-6-40 1,16-6-16-16,-1-4 32 0,11-8-264 16,5-10-288-16,10 2 0 15,-5 2 296-15,5-2 296 16,5 2 0-16</inkml:trace>
  <inkml:trace contextRef="#ctx0" brushRef="#br0" timeOffset="167442.93">16275 16371 480 0,'0'0'128'16,"0"-2"8"-16,5 2 8 15,5 0-60-15,-5 0 64 16,6 6 24-16,4 8-32 16,0-6-44-16,0-2 0 15,-5 6-16-15,1 4-8 16,4-4-8-16,-5-1 8 16,0 3-24-16,-5-4-16 15,5-4-44-15,-10 0-16 16,5-2-92-16,1-2-64 15,-6 0-52-15,0 2 24 0,0-2-68 16,5 2-88-16,-5-6 64 16,0 2 152-16,0 0 152 15,0 0 0-15</inkml:trace>
  <inkml:trace contextRef="#ctx0" brushRef="#br0" timeOffset="167692.91">16179 16542 400 0,'0'0'100'0,"5"0"4"0,0 2-4 16,-5 0-40-16,0 2 64 15,5 6 28-15,-5 0-24 16,5-1-52-16,-5 1-16 15,5-2-16-15,0-2 8 16,-5-2-68-16,5 0-72 16,0 0-76-16,-5-4 0 15,5 0-68-15,-5 0-56 16</inkml:trace>
  <inkml:trace contextRef="#ctx0" brushRef="#br0" timeOffset="168130.36">16153 16611 496 0,'0'2'132'16,"0"6"12"-16,5-4 4 0,5-2-96 15,-5 2 32-15,6-2 28 16,-1 0 0-16,0 0-4 16,0 0 0-16,0-2-16 15,-5 2-8-15,-5 2-20 16,5 0 0-16,-5-2-16 15,0 2 0-15,0 4-24 16,0-2-16-16,0-2-24 16,-5 2 0-16,5 2-8 15,-5-2 8-15,5-2 0 16,0 1 8-16,-5 1 0 16,5 0 8-16,5 0 4 0,-5 0 8 15,5 4 16 1,0 2 16-16,6 0 12 0,-1 0 0 15,0 0-8-15,-5 2 0 16,5 6-16-16,-5-1 0 16,0-7-8-16,0 2 0 15,0-2-60-15,1-4-56 16,-6 0-12-16,5 2 48 16,0-4-260-16,5-10-304 15,0-4 0-15,-5 2 312 16,5 2 308-16,-5-2 0 15</inkml:trace>
  <inkml:trace contextRef="#ctx0" brushRef="#br0" timeOffset="168646.02">16778 16244 792 0,'0'0'232'0,"5"4"-32"0,0-2-32 15,5 4-232-15,-5 0 40 16,11 2-16-16,-6-2-48 16,5-8-40-16,0-2 8 15,0-4 16-15,6-4 8 16,-6-2 24-16,5 0 24 15,-4 4 20-15,-1 2 8 16,0-2 16-16,0 5 16 16,-5 1 16-16,1 4 8 0,-6 6 4 15,0 3 0-15,-5 3 8 16,-5 4 16-16,0 2-8 16,-6 0-16-16,1 0-48 15,0-6-24-15,0-2-40 16,0-2 0-16,0-2-80 15,5-6-64-15</inkml:trace>
  <inkml:trace contextRef="#ctx0" brushRef="#br0" timeOffset="168845.22">16966 16119 392 0,'0'0'100'0,"0"0"0"16,0 0 4-16,0 4-28 15,0 8 72-15,0 10 48 16,-5 8-16-16,0 5-44 0,0 3-16 15,0-2-36-15,0-1-8 16,-1-1-20-16,1-4-8 16,0-6-24-16,5-2-16 15,-5-5-96-15,5-5-72 16,-5-2-52-16,5-4 32 16,0-4-84-16,-5-6-104 0</inkml:trace>
  <inkml:trace contextRef="#ctx0" brushRef="#br0" timeOffset="169080.9">16874 16383 528 0,'0'0'144'15,"0"0"-12"-15,6 0-8 32,-1 0-120-32,0 0 40 15,5 0 20-15,0 0-8 16,0 0 0-16,-5 0 24 15,0 4 16-15,-5 4 8 0,0-2-16 16,0 2-8-16,-10 6-60 16,0 4-40-16,-5-5-104 15,0 1-56-15,-1-2-144 16,6 0-80-16,0-6 76 16,0-2 168-16</inkml:trace>
  <inkml:trace contextRef="#ctx0" brushRef="#br0" timeOffset="169237.09">16905 16500 368 0,'0'-4'92'0,"5"-2"12"15,5 2 20-15,0 2-28 16,-5-2 48-16,11 2 36 16,-6 2-8-16,0-2-44 15,-5 2-24-15,5 0-40 0,-5 0-8 16,0 0-100 0,0 0-88-16,-5 0-60 0,6 0 32 15,-6 0-72-15,0-2-104 16,0 2 40-16,0 0 152 15</inkml:trace>
  <inkml:trace contextRef="#ctx0" brushRef="#br0" timeOffset="169455.81">17001 16456 464 0,'0'0'124'16,"0"0"12"-16,0 4 20 15,0 0-68-15,0 6 40 16,0 0 24-16,-5 4-8 16,0 4-20-16,-5 2 0 15,0 2-16-15,-10-1-8 16,-1 9-28-16,1 0-16 15,0-2-16-15,-1 0 0 0,-4-7-44 16,10-1-40-16,0-4-108 16,-1-6-56-16,1-4-188 15,10-8-120-15,-5-6 88 16,5 2 216-16</inkml:trace>
  <inkml:trace contextRef="#ctx0" brushRef="#br0" timeOffset="169690.12">16722 16593 984 0,'0'0'296'0,"5"0"-28"0,0 0-32 16,0 0-240-16,11 0 88 16,-1 0 36-16,5-2-40 15,6 0-48-15,-1-4 0 16,0-4-16-16,6 1-16 15,-6-5-112-15,6 2-88 16,-6-2-76-16,-5 2 24 16,1 2-72-16,-6 2-88 15</inkml:trace>
  <inkml:trace contextRef="#ctx0" brushRef="#br0" timeOffset="169908.93">16991 16508 408 0,'0'0'104'0,"0"8"12"0,0 2 8 0,0 4-36 16,0 4 64-16,-5 1 48 15,10 1-8 1,0 8-24-16,0 2-16 16,6 2-24-16,4-1-8 0,-5 5-20 15,0 2-8-15,5-6-20 16,-4-5-8-16,-1-1-40 16,-5-4-24-16,5-8-92 15,-10 0-56-15,5-12 4 16,5-12 72-16,11-14-224 15,4-6-288-15,-10 2 0 16,-5 7 296-16,6-1 288 16,-6 6 0-16</inkml:trace>
  <inkml:trace contextRef="#ctx0" brushRef="#br0" timeOffset="170221.37">17301 16290 504 0,'0'0'136'15,"0"-2"8"-15,5 0 8 16,-5 4-72-16,0 0 64 15,5-10 32-15,6 2-16 16,-1 6-40-16,5 0-8 16,5-4-28-16,1-2-8 0,-1-4-20 15,5 2-8-15,1 0-48 16,-6 0-40-16,0-6-112 16,6 0-64-16,-6 18-180 15,0 0-104-15</inkml:trace>
  <inkml:trace contextRef="#ctx0" brushRef="#br0" timeOffset="170471.3">17372 16437 504 0,'0'0'136'0,"0"0"-4"0,5 0 0 15,0 0-88-15,6 2 56 16,4-2 36-16,5-2-16 15,-5-2-32-15,11 2-16 16,-1-2-16-16,1-4 8 16,-6-4-28-16,0 6-24 15,-4 0-76-15,-1 0-40 16,-5-4-48-16,-5 2 0 16,0 2-104-16,-5-2-96 15</inkml:trace>
  <inkml:trace contextRef="#ctx0" brushRef="#br0" timeOffset="170830.7">17489 16363 520 0,'-5'0'140'0,"0"0"20"16,0 4 12-1,0 6-88-15,0 2 40 0,0 2 8 16,0 6-24-16,0 2-44 16,-1-3-8-16,1-1-48 15,5 0-24-15,-5-6-80 16,5-2-48-16,0-2-16 15,-5-4 32-15,5-2 32 16,0-4 0-16,0-6 16 16,5-4 16-16,0 0 32 15,6-4 24-15,-6 0 32 16,0 6 24-16,0 0 48 16,0 3 40-16,0 3 16 15,0 4-8-15,-5 7-40 0,5 3-16 16,-5 0-32-16,5 2-8 15,0 0-88-15,0-2-80 16,0-2-64-16,-5-4 16 16,5 0-64-16,1-6-80 15,-1-4 48-15,0 4 136 16,-5 0 128-16,5-2 0 16</inkml:trace>
  <inkml:trace contextRef="#ctx0" brushRef="#br0" timeOffset="170971.25">17657 16290 632 0,'0'0'180'15,"0"2"20"-15,0 4 20 0,0 6-148 16,0 1 16 0,-5 7-8-16,5 0-8 15,0-6-96-15,-5-2-72 0,5 6-80 16,0-2 0-16,0-6-80 16,0-8-72-16</inkml:trace>
  <inkml:trace contextRef="#ctx0" brushRef="#br0" timeOffset="171174.34">17769 16119 424 0,'0'2'108'0,"0"6"28"16,5-4 20-16,0 2-52 15,10 6 40-15,-10 10 16 16,0-1-16-16,5 9-36 16,-5-2-16-16,0-2-36 15,-5 2-8-15,0-1-88 0,-5-5-64 16,5-2-72-1,-10 0 8-15,0-6-104 16,0-4-96-16,-5 2 52 0,4-6 160 16,6-2 156-16,-5 0 0 15</inkml:trace>
  <inkml:trace contextRef="#ctx0" brushRef="#br0" timeOffset="171361.93">17489 16573 584 0,'0'0'164'15,"0"0"-20"-15,0 0-12 16,10 2-108-16,-5 0 80 15,11 2 52-15,-1 0-16 16,10 0-44-16,-4-2-24 16,4 0-32-16,0-2-8 15,1 0-80-15,-1-2-72 0,-4-2-72 16,-6-4 8-16,0 1-88 16,5-1-80-16,-10-2 56 15,1 2 152-15,-6 2 144 16,0 2 0-16</inkml:trace>
  <inkml:trace contextRef="#ctx0" brushRef="#br0" timeOffset="171721.26">17596 16550 936 0,'0'0'280'0,"-5"4"-44"15,0 4-48-15,0 7-260 16,0 3 72-16,-6 0 40 16,6 0-16-16,0 0-96 15,5-2-64-15,-5 2-48 16,5-2 24-16,-5-3 40 15,0-1 16-15,0-2 44 16,-5 0 32-16,-6-2 56 0,6 0 32 16,-5 0 64-16,10-4 40 15,-5 2-4-15,5-4-40 16,0 0-24-16,15 2 24 16,5-4 4-16,5-2-8 15,16 0-24-15,0-2-8 16,9 0-20-16,6-2 0 15,-10 0-16-15,-6 4 0 16,6 6-32-16,-16 6-16 16,1-10-96-16,-6-2-72 15,0 6-84-15,-4-4-8 16,-1-4-116-16,0-4-104 16,5 2 88-16,-4 0 200 15,-11 2 192-15,5 0 0 0</inkml:trace>
  <inkml:trace contextRef="#ctx0" brushRef="#br0" timeOffset="172064.89">18200 16341 752 0,'0'-4'220'16,"0"0"-20"0,5 4-12-16,11-2-168 0,-1 0 72 15,15-4 60-15,11-5 0 16,-10-7-36-16,4-2-24 16,6 4-36-16,-1 2-8 15,-14-2-32-15,4 6-16 16,-4 2-104-16,-11 2-80 15,-5 2-68-15,-10 2 16 16,0 0-84-16,-5 4-96 16,-5-2 72-16,0 0 176 15,5 0 168-15,-6 0 0 16</inkml:trace>
  <inkml:trace contextRef="#ctx0" brushRef="#br0" timeOffset="172611.79">18266 16111 720 0,'0'0'208'0,"-5"4"-12"16,-5 10-8-16,0 10-164 16,0 12 64-16,0 1 44 15,0 1-8-15,4 4-36 16,6-3-16-16,6-13-16 16,9-6 16-16,15-2 0 15,1-8-8-15,9-10-20 16,-4-4-8-16,5-2-16 15,-6 0 0-15,-4-2-8 16,-1 2 0-16,-5 2-8 16,-4 4 0-16,-6 10 4 0,-5 4 8 15,-5 8 4-15,0-1 0 16,0 1-4-16,-5 6 0 16,0-2 0-16,0-2 8 15,6-3 0-15,-6 3 8 16,0-8 0-16,0-2 0 15,-6-2 0-15,1-2 8 16,-5-6-8-16,-10-4-8 16,-6-4-56-16,-4 0-40 15,-6 0-8-15,-9 2 48 16,-1-6 32-16,5 6 0 0,1-6-392 16,-1 2-384-16,11-6 388 15,4-2 776 1,6 6 388-16,10 2-384 0,0-5-464 15,4 1-80-15,6 4 24 16,11 2 104-16,4 0 88 16,0 2-16-16,5 0-32 15,1 2-8-15,9 2-24 16,-4 0-8-16,4 0-100 16,11-2-88-16,-16 2-228 15,6 0-136-15</inkml:trace>
  <inkml:trace contextRef="#ctx0" brushRef="#br0" timeOffset="173096.06">18967 16143 656 0,'0'0'188'15,"0"2"28"-15,-5 2 36 0,5 4-128 16,0 2 32-16,0 4-4 15,0 9-24-15,0 11-44 16,-5 6-8-16,5 0-12 16,0-1 8-16,0-3 0 15,0-4 0-15,-5-3 0 16,0-3 0-16,5-6-4 16,-5-4 0-16,5-2-16 15,-5-6-8-15,0 0-4 16,5-4 8-16,0-4-4 15,0-8-8-15,10-2-20 16,10-2-8-16,1-4-80 0,9-4-72 16,11-6 4-1,-6-5 80-15,-4-9-332 0,9-2-400 16,-9 15-8-16,-16 5 400 16,6 2 400-16,-11 6 0 15</inkml:trace>
  <inkml:trace contextRef="#ctx0" brushRef="#br0" timeOffset="173455.39">19155 16300 632 0,'0'0'180'0,"5"-2"20"15,-5-2 28-15,6 2-132 16,-6 0 32-16,0 2-4 16,0 0-24-16,5 4-24 15,0-6 8-15,5-2-4 16,-5-2-8-16,0 4-20 16,5-2-8-16,-5-2-12 15,5-2 0-15,1 2-20 16,-6-2-16-16,5 2-60 15,0 0-32-15,-5-2-84 16,5 4-40-16,-5-4-168 16,5-4-120-16,6 4 84 15,-11 6 216-15</inkml:trace>
  <inkml:trace contextRef="#ctx0" brushRef="#br0" timeOffset="173986.64">19623 16085 1008 0,'0'0'304'15,"-10"2"-36"-15,-1 0-40 0,-4 4-284 16,0 0 64-16,-10 4-40 15,-6 2-96 1,6-10-64-16,-6-4 40 0,6-2 52 16,4-4 24-16,1 2 20 15,5-2 8-15,0-10 16 16,5-1 16-16,4 3 32 16,6-2 16-16,-5 2 40 15,5 6 24-15,0 2 36 16,0 4 16-16,0 8-4 15,0 8-16-15,0 6-20 16,0 10 0-16,0 9-8 16,0 9 0-16,-5 0-12 15,0 3-8-15,0 1-16 0,0-3 0 16,5-3-16 0,-5-4-8-16,5-6-8 15,5-7 0-15,0 1 8 0,10-4 8 16,6-8-4-16,4-4-8 15,6-2-12-15,-1-4 0 16,11-4 0-16,-1-6 8 16,1-4-8-16,-5 0 0 15,-6-8-48-15,-10 0-40 16,1-4-8-16,-11-2 40 16,0 0-400-16,-10-1-432 0,-5 5 0 0,5 2 432 31,-5 6 432-31,5 0 0 15</inkml:trace>
  <inkml:trace contextRef="#ctx0" brushRef="#br0" timeOffset="174439.67">20080 15873 896 0,'0'0'268'0,"0"2"-12"0,-10 6-4 16,-11 6-236-16,1 0 40 31,-5 6-8-31,-1-1-48 0,-9 5-136 0,4 2-88 0,1-4-156 15,4-4-64-15,1 2 100 32,10-5 176-32,5-7 168 0,-1 2 0 0</inkml:trace>
  <inkml:trace contextRef="#ctx0" brushRef="#br0" timeOffset="174611.52">19958 16107 928 0,'0'4'276'0,"0"10"-24"16,0 16-28-16,0 4-224 31,0 5 80-31,0 5 52 16,-5 2-24-16,5-3-48 0,0-5-16 0,-5-4-44 15,0-5-24-15,0-11-104 0,0-4-72 16,0-6-220-16,5-12-136 31</inkml:trace>
  <inkml:trace contextRef="#ctx0" brushRef="#br0" timeOffset="175080.24">20055 15990 864 0,'0'0'256'0,"10"0"-60"15,0 0-56 1,10-4-236-16,11-4 80 15,-1-2 52-15,1 4-24 16,-6 2-24-16,-5-4 8 0,-4 6 24 16,-6 2 24-16,-10 6 12 31,-5 6-8-31,-5 4-16 0,-6 0-8 0,1 4-12 16,-5-4 0-16,10-6-40 15,4 2-32-15,12-4-4 16,-1-5 40-16,5-3 24 15,5-2-8-15,10-1-8 16,1-3 0-16,-6 0 32 16,-5 10 40-16,1 2 40 15,-11 11 8-15,-10 15 4 16,-6 8 0-16,-4 3-16 16,-15 5-8-16,-1-2-28 15,1-7-8-15,-6-3-84 0,1-2-64 16,9-12-108-16,6-8-32 15,0-8-152-15,4-10-104 16,11-4 88-16,0 2 208 16,0 0 200-16,5-2 0 15</inkml:trace>
  <inkml:trace contextRef="#ctx0" brushRef="#br0" timeOffset="175486.49">20166 16121 728 0,'0'0'212'16,"0"0"16"-16,0 4 20 15,10 2-168-15,6 2 32 16,-6 4 8-16,-5-2-8 0,0-2-48 15,0 0-24-15,0-2-96 16,0-4-64-16,0-4-72 16,0 2-8-16,1-6 28 15,4-2 40-15,5-2 60 16,0 0 32-16,0 0 72 16,6 4 48-16,-6 0 68 15,-5 2 24-15,0 2-4 16,0 4-24-16,1 8-48 15,-6-4-16-15,-5 0-44 16,10 0-16-16,0-8-64 16,-5-10-40-16,5 0-40 15,0-2 8-15,6-14 28 16,-6 5 24-16,5 3 80 0,0-4 64 16,1 6 56-16,4 12 0 15,-5 8 8-15,10 16 8 16,1 26-8-16,-6 15-8 15,1 7-32-15,-1 1-8 16,-10-5-8-16,-5-3 8 16,-15-9-4-16,-10-13-8 15,-1-13-60-15,-9-10-48 16,-1-18-24-16,-4-22 24 16,-1-25-436-16,1-23-456 15,-1-3-4-15,11 15 464 16</inkml:trace>
  <inkml:trace contextRef="#ctx0" brushRef="#br0" timeOffset="176593.49">20999 15883 1168 0,'0'0'356'0,"0"4"-36"16,0 4-44-16,11 0-308 15,-1 2 88-15,5 2 44 16,-5 0-40-16,0 1-48 15,6-3 0-15,-6-2-20 0,0 0-8 16,0-2-88 0,-5-4-64-16,-5-2-80 0,-5-4-8 15,-10-4-120-15,-6-2-104 16</inkml:trace>
  <inkml:trace contextRef="#ctx0" brushRef="#br0" timeOffset="177187.28">20913 15867 520 0,'0'-4'140'0,"10"-4"24"0,16-2 20 15,-11-2-72-15,-5-4 48 16,21-1 12-16,-6 3-32 16,-5 4-52-16,6 2-8 15,-1 4-16-15,-10 2 0 16,1 2 0-16,-6 8 0 16,-5 8-16-16,0 6-16 15,-10-7-20-15,-5 5 0 16,-1-4-8-16,-4-2 0 15,5-6-20-15,5 0-8 0,0-4-12 16,0-4 8-16,5 2 12 16,0 0 16-16,0 4 8 15,5 0 8-15,-5 6-8 16,5-2-8-16,-5 3-8 16,5 5 8-16,0 4 8 15,-5 2 8-15,0 4 4 16,0 3 0-16,-5 3-8 15,5 4 0-15,0 6 0 16,0 5 8-16,0-11 0 16,0 2 0-16,0 3-4 15,0-7 8-15,-5-12 0 0,0-4 8 16,0-1 0 0,-5-7 0-16,-6-4-8 0,-4-2-8 15,5-6-8-15,-5-8 8 16,4-2 4-16,1-7 8 15,5-9-4-15,15-4 0 16,10-6-8-16,0 3 8 16,1 5 8-16,14 0 8 15,1 8 4-15,-1 8 0 16,1 2-16-16,-6 6-8 16,-5 2-20-16,1 2 0 15,-6 2-28-15,-10 0-16 16,0 4-4-16,-5-4 24 15,-5 0 16-15,-5 0 8 0,-5-2-420 16,-1-4-416-16,6-2-4 16,0 2 424-16</inkml:trace>
  <inkml:trace contextRef="#ctx0" brushRef="#br0" timeOffset="177499.66">21025 15891 1008 0,'0'0'304'16,"5"0"-44"-16,5 0-40 15,-5 0-324-15,0 0 32 16,0 0-52-16,11 0-72 16,-1 0-148-16,0 0-64 15,0 0 88-15,-5 0 160 16</inkml:trace>
  <inkml:trace contextRef="#ctx0" brushRef="#br0" timeOffset="177921.59">21391 15817 1000 0,'0'4'300'0,"0"2"-36"16,0 4-44-16,-11 4-272 16,1 2 72-16,-5 0 36 15,0 0-24-15,0 2-56 16,4-6-16-16,1-3-40 15,0-1-8-15,10 2 12 16,5-4 32-16,5 0 48 16,6 4 24-16,-6 2 16 15,5 0 0-15,-5 8-12 16,0 4-8-16,-5-6-4 0,-5 1 8 16,0 1-4-16,-5-4-8 15,5-4-24-15,-5-4-8 16,10 0-8-16,0-2 16 15,11-2 16-15,9 0 16 16,-5 6 16-16,1 4 8 16,-1 5 16-16,-5 1 8 15,-5 4 16-15,-5 8 8 16,-10-8-20-16,-5-5-24 16,-5 3-36-16,-5-6 0 15,-1-2-100-15,6-8-88 16,0-2-4-16,0-8 88 15,10-14-196-15,10-6-280 16,5 8-4-16,-5 3 288 16,0-3 280-16,5 4 0 0</inkml:trace>
  <inkml:trace contextRef="#ctx0" brushRef="#br0" timeOffset="178843.36">21695 15990 1328 0,'0'6'412'0,"-5"4"-64"16,-5 4-60-16,5 4-368 15,0 4 104-15,5 1 56 16,0 1-40-16,0 0-88 0,0-4-32 16,0-4-88-1,0-6-48-15,0-2-24 0,0-12 24 16,0-10 56-16,0-6 40 15,0 2 48-15,0-8 16 16,5 6 24-16,0 1 8 16,5-1 40-16,6 0 32 15,9 6 60-15,0 2 32 16,6 2 12-16,-1 0-16 16,1 4-28-16,-6 6-8 15,-10 4-24-15,1 2-8 16,-6 4-32-16,-10 0-16 15,-10 0-64-15,0 0-40 16,-1-2-52-16,-4-4 0 0,5 0 8 16,5-6 16-16,5-4 28 15,10-8 16 1,10-2 12-16,6-2 8 0,4 4 36 16,1 2 40-16,4 2 56 15,1 10 24-15,-11 8 0 16,-15 6-16-16,-10 6-20 15,-5 8 8-15,-5 2-8 16,0-1-8-16,-5 3-12 16,5-4 0-16,-6-6-28 15,11-8-24-15,5-2-16 16,16-12 8-16,24-10 8 16,6-4 0-16,0-6 0 15,15-6 0-15,10 2 8 0,0 4 16 16,5 1 24-16,5 5 16 15,-15 6 8-15,0 10-8 16,-15 10-16-16,-15 4 0 16,-6 9-4-16,-20 9 8 15,-10 0-4-15,-20 6-8 16,-10-5-8-16,-6-5 8 16,-10-4-16-16,6-2-16 15,-1-12-44-15,5-9-24 16,6-6-48-16,5-5-16 15,-1-2-44-15,6-6-16 16,10-2 0-16,0-4 24 16,4-2 24-16,1 0 8 0,0-1 12 15,5-5 16 1,0 8 24-16,0 0 16 0,0 6 28 16,5 6 16-16,0 3 64 15,6 1 48-15,4 4 56 16,0 4 8-16,-5 2-8 15,0 3-16-15,-5 5-32 16,1-2-16-16,-6 2-28 16,-6 2-8-16,1-2-76 15,-5 0-56-15,-5-6-20 16,0-2 48-16,5-2-224 16,-1-4-264-16</inkml:trace>
  <inkml:trace contextRef="#ctx0" brushRef="#br0" timeOffset="179343.23">22224 15748 856 0,'0'0'252'0,"0"-2"0"0,0 2-4 16,0 6-208-16,-5 10 56 15,-6 6 20-15,-9 5-24 16,-5 7-116-16,-1 6-88 16,-14 2-280-16,4-7-184 15,6-7 64-15,9-4 256 16,1-8 256-16,10-4 0 16</inkml:trace>
  <inkml:trace contextRef="#ctx0" brushRef="#br0" timeOffset="180186.98">21817 15984 1056 0,'0'0'320'0,"-5"0"-28"16,0 4-32-16,5 6-288 15,-5 0 64-15,0 4 36 16,-5 0-24-16,0 4-48 15,0-1-24-15,-1 3-24 0,-4-6 8 16,5 2 8-16,-5-2 8 16,5-4 28-16,-1-4 24 15,6 0 36-15,-5-4 16 16,5 0 8-16,0-2-8 16,5 2-16-16,0-2 0 15,5 4-28-15,10 0-16 16,11 2-24-16,-1-2 0 15,1-6-4-15,-6 4 8 16,-5-2 0-16,0 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6470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64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6470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664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DE847F8-B448-4271-A7E7-838280088939}" type="datetime4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4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March 3, 2023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6470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64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/>
          <a:p>
            <a:pPr lvl="0" algn="r" defTabSz="967105" fontAlgn="base"/>
            <a:fld id="{9A0DB2DC-4C9A-4742-B13C-FB6460FD3503}" type="slidenum">
              <a:rPr lang="en-US" altLang="zh-CN" sz="13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lvl="0" algn="r" defTabSz="967105" fontAlgn="base"/>
              <a:t>‹#›</a:t>
            </a:fld>
            <a:endParaRPr lang="en-US" altLang="zh-CN" sz="1300" strike="noStrike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17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17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608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608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813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813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 fontAlgn="t" latinLnBrk="1">
              <a:lnSpc>
                <a:spcPct val="110000"/>
              </a:lnSpc>
            </a:pP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美籍匈牙利数学家冯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诺依曼（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John Von Naumann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）提出了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存储程序控制计算机结构。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，奠定了现代计算机的体系结构。</a:t>
            </a:r>
          </a:p>
          <a:p>
            <a:pPr lvl="0" fontAlgn="t" latinLnBrk="1">
              <a:lnSpc>
                <a:spcPct val="110000"/>
              </a:lnSpc>
            </a:pP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      在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ENIAC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尚未投入运行前， 冯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诺依曼就看出这台机器致命的缺陷，主要弊端是程序与计算两分离。程序指令存放在机器的外部电路里，需要计算某个题目，必须首先用人工 接通数百条线路，需要几十人干好几天之后，才可进行几分钟运算。</a:t>
            </a:r>
          </a:p>
          <a:p>
            <a:pPr lvl="0" fontAlgn="t" latinLnBrk="1">
              <a:lnSpc>
                <a:spcPct val="110000"/>
              </a:lnSpc>
            </a:pP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000" dirty="0">
                <a:ea typeface="宋体" panose="02010600030101010101" pitchFamily="2" charset="-122"/>
              </a:rPr>
              <a:t>1945</a:t>
            </a:r>
            <a:r>
              <a:rPr lang="zh-CN" altLang="en-US" sz="1000" dirty="0">
                <a:ea typeface="宋体" panose="02010600030101010101" pitchFamily="2" charset="-122"/>
              </a:rPr>
              <a:t>年</a:t>
            </a:r>
            <a:r>
              <a:rPr lang="en-US" altLang="zh-CN" sz="1000" dirty="0">
                <a:ea typeface="宋体" panose="02010600030101010101" pitchFamily="2" charset="-122"/>
              </a:rPr>
              <a:t>6</a:t>
            </a:r>
            <a:r>
              <a:rPr lang="zh-CN" altLang="en-US" sz="1000" dirty="0">
                <a:ea typeface="宋体" panose="02010600030101010101" pitchFamily="2" charset="-122"/>
              </a:rPr>
              <a:t>月，冯 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sz="1000" dirty="0">
                <a:ea typeface="宋体" panose="02010600030101010101" pitchFamily="2" charset="-122"/>
              </a:rPr>
              <a:t>诺依曼与参与研制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ENIAC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主要人员</a:t>
            </a:r>
            <a:r>
              <a:rPr lang="zh-CN" altLang="en-US" sz="1000" dirty="0">
                <a:ea typeface="宋体" panose="02010600030101010101" pitchFamily="2" charset="-122"/>
              </a:rPr>
              <a:t>联名发表了一篇长达</a:t>
            </a:r>
            <a:r>
              <a:rPr lang="en-US" altLang="zh-CN" sz="1000" dirty="0">
                <a:ea typeface="宋体" panose="02010600030101010101" pitchFamily="2" charset="-122"/>
              </a:rPr>
              <a:t>101</a:t>
            </a:r>
            <a:r>
              <a:rPr lang="zh-CN" altLang="en-US" sz="1000" dirty="0">
                <a:ea typeface="宋体" panose="02010600030101010101" pitchFamily="2" charset="-122"/>
              </a:rPr>
              <a:t>页纸的报告，即计算机史上著名的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en-US" altLang="zh-CN" sz="1000" dirty="0">
                <a:ea typeface="宋体" panose="02010600030101010101" pitchFamily="2" charset="-122"/>
              </a:rPr>
              <a:t>101</a:t>
            </a:r>
            <a:r>
              <a:rPr lang="zh-CN" altLang="en-US" sz="1000" dirty="0">
                <a:ea typeface="宋体" panose="02010600030101010101" pitchFamily="2" charset="-122"/>
              </a:rPr>
              <a:t>页报告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1000" dirty="0">
                <a:ea typeface="宋体" panose="02010600030101010101" pitchFamily="2" charset="-122"/>
              </a:rPr>
              <a:t>，直到今天，仍然被认为是现代电脑科学发展里程碑式的文献。这种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1000" dirty="0">
                <a:ea typeface="宋体" panose="02010600030101010101" pitchFamily="2" charset="-122"/>
              </a:rPr>
              <a:t>存储程序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1000" dirty="0">
                <a:ea typeface="宋体" panose="02010600030101010101" pitchFamily="2" charset="-122"/>
              </a:rPr>
              <a:t>体系结构的 机器统称为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1000" dirty="0">
                <a:ea typeface="宋体" panose="02010600030101010101" pitchFamily="2" charset="-122"/>
              </a:rPr>
              <a:t>诺依曼机”</a:t>
            </a:r>
          </a:p>
          <a:p>
            <a:pPr lvl="0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017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018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2226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222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21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3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427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427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22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837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837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837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837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24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2466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246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25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7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451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451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38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7826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2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782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39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2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3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987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987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192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192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397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397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601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01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602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02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2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8066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806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7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011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011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216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216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421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421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625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5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626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6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6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2048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2048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8306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0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830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49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0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1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469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469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50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469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marL="0" lvl="1" indent="0"/>
            <a:r>
              <a:rPr lang="en-US" altLang="zh-CN" dirty="0">
                <a:ea typeface="宋体" panose="02010600030101010101" pitchFamily="2" charset="-122"/>
              </a:rPr>
              <a:t>David A. Patterson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1947</a:t>
            </a:r>
            <a:r>
              <a:rPr lang="zh-CN" altLang="en-US" dirty="0">
                <a:ea typeface="宋体" panose="02010600030101010101" pitchFamily="2" charset="-122"/>
              </a:rPr>
              <a:t>年（</a:t>
            </a:r>
            <a:r>
              <a:rPr lang="en-US" altLang="zh-CN" dirty="0">
                <a:ea typeface="宋体" panose="02010600030101010101" pitchFamily="2" charset="-122"/>
              </a:rPr>
              <a:t>69</a:t>
            </a:r>
            <a:r>
              <a:rPr lang="zh-CN" altLang="en-US" dirty="0">
                <a:ea typeface="宋体" panose="02010600030101010101" pitchFamily="2" charset="-122"/>
              </a:rPr>
              <a:t>岁）出生在美国，硕博都在</a:t>
            </a:r>
            <a:r>
              <a:rPr lang="en-US" altLang="zh-CN" dirty="0">
                <a:ea typeface="宋体" panose="02010600030101010101" pitchFamily="2" charset="-122"/>
              </a:rPr>
              <a:t>UCLA</a:t>
            </a:r>
            <a:r>
              <a:rPr lang="zh-CN" altLang="en-US" dirty="0">
                <a:ea typeface="宋体" panose="02010600030101010101" pitchFamily="2" charset="-122"/>
              </a:rPr>
              <a:t>（美国加州洛杉矶分校，计算机全美排名前十）从事科研之始方向即为计算机体系结构，其博士导师在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1960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r>
              <a:rPr lang="zh-CN" altLang="en-US" dirty="0">
                <a:ea typeface="宋体" panose="02010600030101010101" pitchFamily="2" charset="-122"/>
              </a:rPr>
              <a:t>就提出了计算机并行计算的概念。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1976</a:t>
            </a:r>
            <a:r>
              <a:rPr lang="zh-CN" altLang="en-US" dirty="0">
                <a:ea typeface="宋体" panose="02010600030101010101" pitchFamily="2" charset="-122"/>
              </a:rPr>
              <a:t>年（</a:t>
            </a:r>
            <a:r>
              <a:rPr lang="en-US" altLang="zh-CN" dirty="0">
                <a:ea typeface="宋体" panose="02010600030101010101" pitchFamily="2" charset="-122"/>
              </a:rPr>
              <a:t>29</a:t>
            </a:r>
            <a:r>
              <a:rPr lang="zh-CN" altLang="en-US" dirty="0">
                <a:ea typeface="宋体" panose="02010600030101010101" pitchFamily="2" charset="-122"/>
              </a:rPr>
              <a:t>岁）取得伯克利分校终身教授。一生主要贡献</a:t>
            </a:r>
            <a:r>
              <a:rPr lang="en-US" altLang="zh-CN" dirty="0">
                <a:ea typeface="宋体" panose="02010600030101010101" pitchFamily="2" charset="-122"/>
              </a:rPr>
              <a:t>1980-1984 </a:t>
            </a:r>
            <a:r>
              <a:rPr lang="zh-CN" altLang="en-US" dirty="0">
                <a:ea typeface="宋体" panose="02010600030101010101" pitchFamily="2" charset="-122"/>
              </a:rPr>
              <a:t>领导完成了伯克利</a:t>
            </a:r>
            <a:r>
              <a:rPr lang="en-US" altLang="zh-CN" dirty="0">
                <a:ea typeface="宋体" panose="02010600030101010101" pitchFamily="2" charset="-122"/>
              </a:rPr>
              <a:t>RISC</a:t>
            </a:r>
            <a:r>
              <a:rPr lang="zh-CN" altLang="en-US" dirty="0">
                <a:ea typeface="宋体" panose="02010600030101010101" pitchFamily="2" charset="-122"/>
              </a:rPr>
              <a:t>项目。同时期在斯坦福大学的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系统</a:t>
            </a:r>
            <a:r>
              <a:rPr lang="en-US" altLang="zh-CN" dirty="0">
                <a:ea typeface="宋体" panose="02010600030101010101" pitchFamily="2" charset="-122"/>
              </a:rPr>
              <a:t>1981-1984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另一项在计算机界的贡献是</a:t>
            </a:r>
            <a:r>
              <a:rPr lang="en-US" altLang="zh-CN" dirty="0">
                <a:ea typeface="宋体" panose="02010600030101010101" pitchFamily="2" charset="-122"/>
              </a:rPr>
              <a:t>1988</a:t>
            </a:r>
            <a:r>
              <a:rPr lang="zh-CN" altLang="en-US" dirty="0">
                <a:ea typeface="宋体" panose="02010600030101010101" pitchFamily="2" charset="-122"/>
              </a:rPr>
              <a:t>年提出的</a:t>
            </a:r>
            <a:r>
              <a:rPr lang="en-US" altLang="zh-CN" dirty="0">
                <a:ea typeface="宋体" panose="02010600030101010101" pitchFamily="2" charset="-122"/>
              </a:rPr>
              <a:t>RAID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GB" altLang="zh-CN" dirty="0">
                <a:ea typeface="宋体" panose="02010600030101010101" pitchFamily="2" charset="-122"/>
              </a:rPr>
              <a:t>Redundant Arrays of Independent Disks</a:t>
            </a:r>
            <a:r>
              <a:rPr lang="zh-CN" altLang="en-GB" dirty="0">
                <a:ea typeface="宋体" panose="02010600030101010101" pitchFamily="2" charset="-122"/>
              </a:rPr>
              <a:t>，</a:t>
            </a:r>
            <a:r>
              <a:rPr lang="en-GB" altLang="zh-CN" dirty="0">
                <a:ea typeface="宋体" panose="02010600030101010101" pitchFamily="2" charset="-122"/>
              </a:rPr>
              <a:t>RAID</a:t>
            </a:r>
            <a:r>
              <a:rPr lang="zh-CN" altLang="en-GB" dirty="0">
                <a:ea typeface="宋体" panose="02010600030101010101" pitchFamily="2" charset="-122"/>
              </a:rPr>
              <a:t>，</a:t>
            </a:r>
            <a:r>
              <a:rPr lang="zh-CN" altLang="en-US" dirty="0">
                <a:ea typeface="宋体" panose="02010600030101010101" pitchFamily="2" charset="-122"/>
              </a:rPr>
              <a:t>“独立磁盘构成的具有冗余能力的阵列”磁盘阵列），本书的</a:t>
            </a:r>
            <a:r>
              <a:rPr lang="en-US" altLang="zh-CN" dirty="0">
                <a:ea typeface="宋体" panose="02010600030101010101" pitchFamily="2" charset="-122"/>
              </a:rPr>
              <a:t>6.9</a:t>
            </a:r>
            <a:r>
              <a:rPr lang="zh-CN" altLang="en-US" dirty="0">
                <a:ea typeface="宋体" panose="02010600030101010101" pitchFamily="2" charset="-122"/>
              </a:rPr>
              <a:t>节有介绍。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en-GB" altLang="zh-CN" dirty="0">
                <a:ea typeface="宋体" panose="02010600030101010101" pitchFamily="2" charset="-122"/>
              </a:rPr>
              <a:t>John Leroy Hennessy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1952</a:t>
            </a:r>
            <a:r>
              <a:rPr lang="zh-CN" altLang="en-US" dirty="0">
                <a:ea typeface="宋体" panose="02010600030101010101" pitchFamily="2" charset="-122"/>
              </a:rPr>
              <a:t>年（</a:t>
            </a:r>
            <a:r>
              <a:rPr lang="en-US" altLang="zh-CN" dirty="0">
                <a:ea typeface="宋体" panose="02010600030101010101" pitchFamily="2" charset="-122"/>
              </a:rPr>
              <a:t>64</a:t>
            </a:r>
            <a:r>
              <a:rPr lang="zh-CN" altLang="en-US" dirty="0">
                <a:ea typeface="宋体" panose="02010600030101010101" pitchFamily="2" charset="-122"/>
              </a:rPr>
              <a:t>岁）生于纽约。</a:t>
            </a:r>
            <a:r>
              <a:rPr lang="en-GB" altLang="zh-CN" dirty="0">
                <a:ea typeface="宋体" panose="02010600030101010101" pitchFamily="2" charset="-122"/>
              </a:rPr>
              <a:t>Villanova University (B.S., 1973)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19</a:t>
            </a:r>
            <a:r>
              <a:rPr lang="zh-CN" altLang="en-US" dirty="0">
                <a:ea typeface="宋体" panose="02010600030101010101" pitchFamily="2" charset="-122"/>
              </a:rPr>
              <a:t>岁本科毕业）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en-GB" altLang="zh-CN" dirty="0">
                <a:ea typeface="宋体" panose="02010600030101010101" pitchFamily="2" charset="-122"/>
              </a:rPr>
              <a:t>Stony Brook University (</a:t>
            </a:r>
            <a:r>
              <a:rPr lang="zh-CN" altLang="en-US" dirty="0">
                <a:ea typeface="宋体" panose="02010600030101010101" pitchFamily="2" charset="-122"/>
              </a:rPr>
              <a:t>全美计算机排名</a:t>
            </a:r>
            <a:r>
              <a:rPr lang="en-US" altLang="zh-CN" dirty="0">
                <a:ea typeface="宋体" panose="02010600030101010101" pitchFamily="2" charset="-122"/>
              </a:rPr>
              <a:t>53</a:t>
            </a:r>
            <a:r>
              <a:rPr lang="en-GB" altLang="zh-CN" dirty="0">
                <a:ea typeface="宋体" panose="02010600030101010101" pitchFamily="2" charset="-122"/>
              </a:rPr>
              <a:t>)(M.S., 1975; Ph.D., 1977) </a:t>
            </a:r>
            <a:r>
              <a:rPr lang="zh-CN" altLang="en-US" dirty="0">
                <a:ea typeface="宋体" panose="02010600030101010101" pitchFamily="2" charset="-122"/>
              </a:rPr>
              <a:t>，隶属纽约州立大学。</a:t>
            </a:r>
            <a:endParaRPr lang="en-GB" altLang="zh-CN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1977</a:t>
            </a:r>
            <a:r>
              <a:rPr lang="zh-CN" altLang="en-US" dirty="0">
                <a:ea typeface="宋体" panose="02010600030101010101" pitchFamily="2" charset="-122"/>
              </a:rPr>
              <a:t>年（</a:t>
            </a:r>
            <a:r>
              <a:rPr lang="en-US" altLang="zh-CN" dirty="0">
                <a:ea typeface="宋体" panose="02010600030101010101" pitchFamily="2" charset="-122"/>
              </a:rPr>
              <a:t>25</a:t>
            </a:r>
            <a:r>
              <a:rPr lang="zh-CN" altLang="en-US" dirty="0">
                <a:ea typeface="宋体" panose="02010600030101010101" pitchFamily="2" charset="-122"/>
              </a:rPr>
              <a:t>岁）博士毕业后入职斯坦福，</a:t>
            </a:r>
            <a:r>
              <a:rPr lang="en-US" altLang="zh-CN" dirty="0">
                <a:ea typeface="宋体" panose="02010600030101010101" pitchFamily="2" charset="-122"/>
              </a:rPr>
              <a:t>1984 </a:t>
            </a:r>
            <a:r>
              <a:rPr lang="zh-CN" altLang="en-US" dirty="0">
                <a:ea typeface="宋体" panose="02010600030101010101" pitchFamily="2" charset="-122"/>
              </a:rPr>
              <a:t>年</a:t>
            </a:r>
            <a:r>
              <a:rPr lang="en-US" altLang="zh-CN" dirty="0">
                <a:ea typeface="宋体" panose="02010600030101010101" pitchFamily="2" charset="-122"/>
              </a:rPr>
              <a:t>(32</a:t>
            </a:r>
            <a:r>
              <a:rPr lang="zh-CN" altLang="en-US" dirty="0">
                <a:ea typeface="宋体" panose="02010600030101010101" pitchFamily="2" charset="-122"/>
              </a:rPr>
              <a:t>岁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r>
              <a:rPr lang="zh-CN" altLang="en-US" dirty="0">
                <a:ea typeface="宋体" panose="02010600030101010101" pitchFamily="2" charset="-122"/>
              </a:rPr>
              <a:t>为了把</a:t>
            </a:r>
            <a:r>
              <a:rPr lang="en-US" altLang="zh-CN" dirty="0">
                <a:ea typeface="宋体" panose="02010600030101010101" pitchFamily="2" charset="-122"/>
              </a:rPr>
              <a:t>RISC</a:t>
            </a:r>
            <a:r>
              <a:rPr lang="zh-CN" altLang="en-US" dirty="0">
                <a:ea typeface="宋体" panose="02010600030101010101" pitchFamily="2" charset="-122"/>
              </a:rPr>
              <a:t>处理器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系统商业化成立了</a:t>
            </a:r>
            <a:r>
              <a:rPr lang="en-GB" altLang="zh-CN" dirty="0">
                <a:ea typeface="宋体" panose="02010600030101010101" pitchFamily="2" charset="-122"/>
              </a:rPr>
              <a:t>MIPS Computer Systems Inc.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1989–93 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37-41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served as director of Stanford's Computer System Laboratory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1994–96 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42-44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chair of the Department of Computer Science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2000 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48</a:t>
            </a:r>
            <a:r>
              <a:rPr lang="zh-CN" altLang="en-US" dirty="0">
                <a:ea typeface="宋体" panose="02010600030101010101" pitchFamily="2" charset="-122"/>
              </a:rPr>
              <a:t>岁）</a:t>
            </a:r>
            <a:r>
              <a:rPr lang="en-GB" altLang="zh-CN" dirty="0">
                <a:ea typeface="宋体" panose="02010600030101010101" pitchFamily="2" charset="-122"/>
              </a:rPr>
              <a:t>Stanford President 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2008 23</a:t>
            </a:r>
            <a:r>
              <a:rPr lang="en-US" altLang="zh-CN" baseline="30000" dirty="0">
                <a:ea typeface="宋体" panose="02010600030101010101" pitchFamily="2" charset="-122"/>
              </a:rPr>
              <a:t>rd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在美国大学校长中工资排名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Atheros Communications </a:t>
            </a:r>
            <a:r>
              <a:rPr lang="zh-CN" altLang="en-US" dirty="0">
                <a:ea typeface="宋体" panose="02010600030101010101" pitchFamily="2" charset="-122"/>
              </a:rPr>
              <a:t>无限互联和蓝牙</a:t>
            </a:r>
            <a:r>
              <a:rPr lang="en-US" altLang="zh-CN" dirty="0">
                <a:ea typeface="宋体" panose="02010600030101010101" pitchFamily="2" charset="-122"/>
              </a:rPr>
              <a:t>GPS </a:t>
            </a:r>
            <a:r>
              <a:rPr lang="zh-CN" altLang="en-US" dirty="0">
                <a:ea typeface="宋体" panose="02010600030101010101" pitchFamily="2" charset="-122"/>
              </a:rPr>
              <a:t>通信公司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219" name="页眉占位符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220" name="日期占位符 4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1" name="页脚占位符 5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222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59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2291" name="页眉占位符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2292" name="日期占位符 4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3" name="页脚占位符 5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2294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656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656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963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3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963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3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168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168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373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3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373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3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577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7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578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8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2253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2253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035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5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035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5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035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240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0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240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0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445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5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445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5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4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649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49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650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50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650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041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1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042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2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8546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4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85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85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059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59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059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59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059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264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4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264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4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4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24578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2458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82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3584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3584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3891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3891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0962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096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6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4034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 anchorCtr="0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March 3, 2023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403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 defTabSz="967105"/>
              <a:t>15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8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8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6" name="Picture 14" descr="MK Logo (2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7" name="Group 30"/>
          <p:cNvGrpSpPr/>
          <p:nvPr userDrawn="1"/>
        </p:nvGrpSpPr>
        <p:grpSpPr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6" name="TextBox 15"/>
            <p:cNvSpPr txBox="1"/>
            <p:nvPr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3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  <a:sym typeface="+mn-ea"/>
                </a:rPr>
                <a:t>COMPUTER ORGANIZATION AND DESIGN</a:t>
              </a:r>
              <a:endPara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  <a:sym typeface="+mn-ea"/>
                </a:rPr>
                <a:t>The Hardware/Software Interface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grpSp>
        <p:nvGrpSpPr>
          <p:cNvPr id="2060" name="Group 29"/>
          <p:cNvGrpSpPr/>
          <p:nvPr userDrawn="1"/>
        </p:nvGrpSpPr>
        <p:grpSpPr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9" name="32-Point Star 18"/>
            <p:cNvSpPr>
              <a:spLocks noChangeArrowheads="1"/>
            </p:cNvSpPr>
            <p:nvPr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  <a:ea typeface="宋体" panose="02010600030101010101" pitchFamily="2" charset="-122"/>
                  <a:cs typeface="+mn-cs"/>
                  <a:sym typeface="+mn-ea"/>
                </a:rPr>
                <a:t>5</a:t>
              </a:r>
              <a:r>
                <a:rPr kumimoji="0" lang="en-GB" altLang="zh-CN" sz="2000" b="0" i="0" u="none" strike="noStrike" kern="1200" cap="none" spc="0" normalizeH="0" baseline="300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  <a:ea typeface="宋体" panose="02010600030101010101" pitchFamily="2" charset="-122"/>
                  <a:cs typeface="+mn-cs"/>
                  <a:sym typeface="+mn-ea"/>
                </a:rPr>
                <a:t>th</a:t>
              </a:r>
              <a:endParaRPr kumimoji="0" lang="en-GB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  <a:sym typeface="+mn-ea"/>
                </a:rPr>
                <a:t>Edition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pPr fontAlgn="base"/>
            <a:r>
              <a:rPr lang="en-AU" strike="noStrike" noProof="1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pPr fontAlgn="base"/>
            <a:r>
              <a:rPr lang="en-AU" strike="noStrike" noProof="1"/>
              <a:t>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en-AU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/>
          </p:nvPr>
        </p:nvSpPr>
        <p:spPr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en-AU" altLang="zh-CN" dirty="0"/>
              <a:t>Click to edit Master text styles</a:t>
            </a:r>
          </a:p>
          <a:p>
            <a:pPr lvl="1"/>
            <a:r>
              <a:rPr lang="en-AU" altLang="zh-CN" dirty="0"/>
              <a:t>Second level</a:t>
            </a:r>
          </a:p>
          <a:p>
            <a:pPr lvl="2"/>
            <a:r>
              <a:rPr lang="en-AU" altLang="zh-CN" dirty="0"/>
              <a:t>Third level</a:t>
            </a:r>
          </a:p>
          <a:p>
            <a:pPr lvl="3"/>
            <a:r>
              <a:rPr lang="en-AU" altLang="zh-CN" dirty="0"/>
              <a:t>Fourth level</a:t>
            </a:r>
          </a:p>
          <a:p>
            <a:pPr lvl="4"/>
            <a:r>
              <a:rPr lang="en-AU" altLang="zh-CN" dirty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 b="1"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r>
              <a:rPr lang="en-AU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</a:t>
            </a:r>
            <a:r>
              <a:rPr lang="en-AU" altLang="zh-CN" sz="1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 Computer Abstractions and Technology — </a:t>
            </a:r>
            <a:fld id="{9A0DB2DC-4C9A-4742-B13C-FB6460FD3503}" type="slidenum">
              <a:rPr lang="en-AU" altLang="zh-CN" sz="1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en-AU" altLang="zh-CN" sz="1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1" name="Picture 7" descr="MK Logo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7.xml"/><Relationship Id="rId4" Type="http://schemas.openxmlformats.org/officeDocument/2006/relationships/image" Target="../media/image39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0.wmf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9.xml"/><Relationship Id="rId4" Type="http://schemas.openxmlformats.org/officeDocument/2006/relationships/image" Target="../media/image4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subview/8438227/8371519.htm" TargetMode="External"/><Relationship Id="rId3" Type="http://schemas.openxmlformats.org/officeDocument/2006/relationships/hyperlink" Target="http://baike.baidu.com/subview/4420688/4420688.htm" TargetMode="External"/><Relationship Id="rId7" Type="http://schemas.openxmlformats.org/officeDocument/2006/relationships/hyperlink" Target="http://baike.baidu.com/subview/2536975/2536975.htm" TargetMode="External"/><Relationship Id="rId2" Type="http://schemas.openxmlformats.org/officeDocument/2006/relationships/hyperlink" Target="http://baike.baidu.com/subview/1200029/1200029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subview/3592539/3592539.htm" TargetMode="External"/><Relationship Id="rId5" Type="http://schemas.openxmlformats.org/officeDocument/2006/relationships/hyperlink" Target="http://baike.baidu.com/subview/8445997/8379943.htm" TargetMode="External"/><Relationship Id="rId10" Type="http://schemas.openxmlformats.org/officeDocument/2006/relationships/hyperlink" Target="http://baike.baidu.com/subview/8438199/8371491.htm" TargetMode="External"/><Relationship Id="rId4" Type="http://schemas.openxmlformats.org/officeDocument/2006/relationships/hyperlink" Target="http://baike.baidu.com/subview/3592561/3592561.htm" TargetMode="External"/><Relationship Id="rId9" Type="http://schemas.openxmlformats.org/officeDocument/2006/relationships/hyperlink" Target="http://baike.baidu.com/subview/8438250/8371542.ht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4.e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1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7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9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计算机组成原理</a:t>
            </a:r>
          </a:p>
        </p:txBody>
      </p:sp>
      <p:sp>
        <p:nvSpPr>
          <p:cNvPr id="512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sz="3600" b="1" dirty="0">
                <a:ea typeface="宋体" panose="02010600030101010101" pitchFamily="2" charset="-122"/>
              </a:rPr>
              <a:t>课程要求：</a:t>
            </a:r>
            <a:endParaRPr lang="en-US" altLang="zh-CN" sz="3600" b="1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课程共计</a:t>
            </a:r>
            <a:r>
              <a:rPr lang="en-US" altLang="zh-CN" dirty="0">
                <a:ea typeface="宋体" panose="02010600030101010101" pitchFamily="2" charset="-122"/>
              </a:rPr>
              <a:t>12</a:t>
            </a:r>
            <a:r>
              <a:rPr lang="zh-CN" altLang="en-US" dirty="0">
                <a:ea typeface="宋体" panose="02010600030101010101" pitchFamily="2" charset="-122"/>
              </a:rPr>
              <a:t>周，</a:t>
            </a:r>
            <a:r>
              <a:rPr lang="en-US" altLang="zh-CN" dirty="0">
                <a:ea typeface="宋体" panose="02010600030101010101" pitchFamily="2" charset="-122"/>
              </a:rPr>
              <a:t>48</a:t>
            </a:r>
            <a:r>
              <a:rPr lang="zh-CN" altLang="en-US" dirty="0">
                <a:ea typeface="宋体" panose="02010600030101010101" pitchFamily="2" charset="-122"/>
              </a:rPr>
              <a:t>学时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期末闭卷考试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成绩权重分布：平时</a:t>
            </a:r>
            <a:r>
              <a:rPr lang="en-US" altLang="zh-CN" dirty="0">
                <a:ea typeface="宋体" panose="02010600030101010101" pitchFamily="2" charset="-122"/>
              </a:rPr>
              <a:t>30%</a:t>
            </a:r>
            <a:r>
              <a:rPr lang="zh-CN" altLang="en-US" dirty="0">
                <a:ea typeface="宋体" panose="02010600030101010101" pitchFamily="2" charset="-122"/>
              </a:rPr>
              <a:t>，期末</a:t>
            </a:r>
            <a:r>
              <a:rPr lang="en-US" altLang="zh-CN" dirty="0">
                <a:ea typeface="宋体" panose="02010600030101010101" pitchFamily="2" charset="-122"/>
              </a:rPr>
              <a:t>70%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平时成绩包括出勤、作业、课堂测试以及课堂讲解等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1.1.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 </a:t>
            </a:r>
            <a:r>
              <a:rPr lang="zh-CN" altLang="en-US" dirty="0">
                <a:ea typeface="宋体" panose="02010600030101010101" pitchFamily="2" charset="-122"/>
              </a:rPr>
              <a:t>后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时代</a:t>
            </a:r>
            <a:endParaRPr lang="en-AU" altLang="zh-CN" dirty="0"/>
          </a:p>
        </p:txBody>
      </p:sp>
      <p:pic>
        <p:nvPicPr>
          <p:cNvPr id="34819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913" y="1268413"/>
            <a:ext cx="6667500" cy="440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1.1.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 </a:t>
            </a:r>
            <a:r>
              <a:rPr lang="zh-CN" altLang="en-US" dirty="0">
                <a:ea typeface="宋体" panose="02010600030101010101" pitchFamily="2" charset="-122"/>
              </a:rPr>
              <a:t>后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时代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36867" name="Content Placeholder 2"/>
          <p:cNvSpPr txBox="1"/>
          <p:nvPr/>
        </p:nvSpPr>
        <p:spPr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个人移动设备 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(PMD)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由电池供电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可以连接到网络上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价格只有几百美元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智能手机、平板、电子眼镜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云计算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仓储规模计算机 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(WSC)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软件即服务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(SaaS)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开发者通常在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PMD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和云上各运行应用的一部分。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Amazon and Google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1.1.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 </a:t>
            </a:r>
            <a:r>
              <a:rPr lang="zh-CN" altLang="en-US" dirty="0">
                <a:ea typeface="宋体" panose="02010600030101010101" pitchFamily="2" charset="-122"/>
              </a:rPr>
              <a:t>你能从本书学到什么</a:t>
            </a:r>
            <a:endParaRPr lang="en-AU" altLang="zh-CN" dirty="0"/>
          </a:p>
        </p:txBody>
      </p:sp>
      <p:sp>
        <p:nvSpPr>
          <p:cNvPr id="3789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程序如何翻译成机器语言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硬件如何执行程序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软硬件之间的接口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哪些因素决定了程序的性能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它的性能如何被改进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硬件设计者怎样改进性能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什么是并行处理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39938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1.1.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你能从本书学到什么</a:t>
            </a:r>
            <a:endParaRPr lang="en-AU" altLang="zh-CN" dirty="0"/>
          </a:p>
        </p:txBody>
      </p:sp>
      <p:sp>
        <p:nvSpPr>
          <p:cNvPr id="3993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0" indent="0" eaLnBrk="1" hangingPunct="1">
              <a:buNone/>
            </a:pPr>
            <a:r>
              <a:rPr lang="zh-CN" altLang="en-US" b="1" dirty="0">
                <a:ea typeface="宋体" panose="02010600030101010101" pitchFamily="2" charset="-122"/>
                <a:sym typeface="+mn-ea"/>
              </a:rPr>
              <a:t>理解程序性能：</a:t>
            </a:r>
            <a:endParaRPr lang="en-AU" altLang="zh-CN" sz="2800" dirty="0"/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算法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决定源代码的数量和执行</a:t>
            </a:r>
            <a:r>
              <a:rPr lang="en-US" altLang="zh-CN" sz="2400" dirty="0">
                <a:ea typeface="宋体" panose="02010600030101010101" pitchFamily="2" charset="-122"/>
              </a:rPr>
              <a:t>I/O</a:t>
            </a:r>
            <a:r>
              <a:rPr lang="zh-CN" altLang="en-US" sz="2400" dirty="0">
                <a:ea typeface="宋体" panose="02010600030101010101" pitchFamily="2" charset="-122"/>
              </a:rPr>
              <a:t>操作的数量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程序语言，编译器和体系结构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决定每行源代码对应机器指令的数量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处理器和存储器系统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决定指令执行的速度快慢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I/O</a:t>
            </a:r>
            <a:r>
              <a:rPr lang="zh-CN" altLang="en-US" sz="2800" dirty="0">
                <a:ea typeface="宋体" panose="02010600030101010101" pitchFamily="2" charset="-122"/>
              </a:rPr>
              <a:t>系统（硬件和操作系统）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决定</a:t>
            </a:r>
            <a:r>
              <a:rPr lang="en-US" altLang="zh-CN" sz="2400" dirty="0">
                <a:ea typeface="宋体" panose="02010600030101010101" pitchFamily="2" charset="-122"/>
              </a:rPr>
              <a:t>I/O</a:t>
            </a:r>
            <a:r>
              <a:rPr lang="zh-CN" altLang="en-US" sz="2400" dirty="0">
                <a:ea typeface="宋体" panose="02010600030101010101" pitchFamily="2" charset="-122"/>
              </a:rPr>
              <a:t>操作执行的速度快慢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68313" y="262890"/>
            <a:ext cx="8459787" cy="64516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1.2</a:t>
            </a:r>
            <a:r>
              <a:rPr lang="zh-CN" altLang="en-US" sz="3600" dirty="0">
                <a:ea typeface="宋体" panose="02010600030101010101" pitchFamily="2" charset="-122"/>
              </a:rPr>
              <a:t>计算机系统结构中的</a:t>
            </a:r>
            <a:r>
              <a:rPr lang="en-US" altLang="zh-CN" sz="3600" dirty="0">
                <a:ea typeface="宋体" panose="02010600030101010101" pitchFamily="2" charset="-122"/>
              </a:rPr>
              <a:t>8</a:t>
            </a:r>
            <a:r>
              <a:rPr lang="zh-CN" altLang="en-US" sz="3600" dirty="0">
                <a:ea typeface="宋体" panose="02010600030101010101" pitchFamily="2" charset="-122"/>
              </a:rPr>
              <a:t>个伟大思想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面向摩尔定律的设计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使用抽象简化设计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加速大概率事件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通过并行提高性能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通过流水线提高性能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通过预测提高性能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存储器层次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通过冗余提高可靠性</a:t>
            </a:r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1988" name="Text Box 4"/>
          <p:cNvSpPr txBox="1"/>
          <p:nvPr/>
        </p:nvSpPr>
        <p:spPr>
          <a:xfrm rot="5400000">
            <a:off x="6418263" y="2357438"/>
            <a:ext cx="5084762" cy="369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§1.2 Eight Great Ideas in Computer Architecture</a:t>
            </a:r>
          </a:p>
        </p:txBody>
      </p:sp>
      <p:pic>
        <p:nvPicPr>
          <p:cNvPr id="41989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2603" y="1112838"/>
            <a:ext cx="647700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0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6438" y="1760538"/>
            <a:ext cx="576262" cy="78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3065" y="2389188"/>
            <a:ext cx="858838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2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5000" y="2997200"/>
            <a:ext cx="719138" cy="768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3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5615" y="3597275"/>
            <a:ext cx="698500" cy="792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4" name="Picture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6113" y="4197350"/>
            <a:ext cx="690562" cy="90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5" name="Picture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9578" y="4808538"/>
            <a:ext cx="787400" cy="792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6" name="Picture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5463" y="5586413"/>
            <a:ext cx="922337" cy="59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1.3 </a:t>
            </a:r>
            <a:r>
              <a:rPr lang="zh-CN" altLang="en-US" dirty="0">
                <a:ea typeface="宋体" panose="02010600030101010101" pitchFamily="2" charset="-122"/>
              </a:rPr>
              <a:t>程序概念入门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43011" name="Rectangle 6"/>
          <p:cNvSpPr>
            <a:spLocks noGrp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应用软件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用高级语言编写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系统软件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编译程序：把用高级语言编写的程序翻译成机器代码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操作系统：提供各种服务和监控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处理基本的输入和输出操作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分配外存和内存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为多个应用程序提供共享计算机资源的服务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硬件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处理器，存储器，输入和输出设备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sp>
        <p:nvSpPr>
          <p:cNvPr id="43012" name="Text Box 7"/>
          <p:cNvSpPr txBox="1"/>
          <p:nvPr/>
        </p:nvSpPr>
        <p:spPr>
          <a:xfrm rot="5400000">
            <a:off x="7558088" y="1212850"/>
            <a:ext cx="2800350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§1.3 Below Your Program</a:t>
            </a:r>
          </a:p>
        </p:txBody>
      </p:sp>
      <p:pic>
        <p:nvPicPr>
          <p:cNvPr id="43013" name="Picture 11" descr="f01-02-P37449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213" y="2781300"/>
            <a:ext cx="2400300" cy="24003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4FD2BCB-E03C-1E38-F885-1D8D2CCE0652}"/>
                  </a:ext>
                </a:extLst>
              </p14:cNvPr>
              <p14:cNvContentPartPr/>
              <p14:nvPr/>
            </p14:nvContentPartPr>
            <p14:xfrm>
              <a:off x="4161960" y="2493000"/>
              <a:ext cx="4466160" cy="2770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4FD2BCB-E03C-1E38-F885-1D8D2CCE06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2600" y="2483640"/>
                <a:ext cx="4484880" cy="278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5058" name="Rectangle 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程序语言级别</a:t>
            </a:r>
            <a:endParaRPr lang="en-AU" altLang="zh-CN" dirty="0"/>
          </a:p>
        </p:txBody>
      </p:sp>
      <p:sp>
        <p:nvSpPr>
          <p:cNvPr id="45059" name="Rectangle 9"/>
          <p:cNvSpPr>
            <a:spLocks noGrp="1"/>
          </p:cNvSpPr>
          <p:nvPr>
            <p:ph idx="1"/>
          </p:nvPr>
        </p:nvSpPr>
        <p:spPr>
          <a:xfrm>
            <a:off x="684213" y="1125538"/>
            <a:ext cx="4751387" cy="51117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高级语言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最接近问题领域的抽象级别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提供了语言的高效性和可移植性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汇编语言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指令的文本表示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机器语言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二进制数字（位）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可编码指令和数据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45060" name="Picture 10" descr="f01-03-P37449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063" y="1268413"/>
            <a:ext cx="3228975" cy="5053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17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47106" name="Picture 13" descr="f01-04-P37449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750" y="2060575"/>
            <a:ext cx="3973513" cy="340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1. 4 硬件概念入门</a:t>
            </a:r>
            <a:endParaRPr lang="en-AU" altLang="zh-CN" dirty="0"/>
          </a:p>
        </p:txBody>
      </p:sp>
      <p:sp>
        <p:nvSpPr>
          <p:cNvPr id="47108" name="Rectangle 7"/>
          <p:cNvSpPr>
            <a:spLocks noGrp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所有种类的计算机都有相同的组成部件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桌面计算机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服务器</a:t>
            </a:r>
            <a:r>
              <a:rPr lang="en-US" altLang="zh-CN" sz="2400" dirty="0"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ea typeface="宋体" panose="02010600030101010101" pitchFamily="2" charset="-122"/>
              </a:rPr>
              <a:t>嵌入式计算机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输入和输出部分包括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用户界面设备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显示器，键盘，鼠标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存储设备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硬盘</a:t>
            </a:r>
            <a:r>
              <a:rPr lang="en-US" altLang="zh-CN" sz="2000" dirty="0">
                <a:ea typeface="宋体" panose="02010600030101010101" pitchFamily="2" charset="-122"/>
              </a:rPr>
              <a:t>, CD/DVD, </a:t>
            </a:r>
            <a:r>
              <a:rPr lang="zh-CN" altLang="en-US" sz="2000" dirty="0">
                <a:ea typeface="宋体" panose="02010600030101010101" pitchFamily="2" charset="-122"/>
              </a:rPr>
              <a:t>闪存</a:t>
            </a:r>
            <a:r>
              <a:rPr lang="en-US" altLang="zh-CN" sz="2000" dirty="0">
                <a:ea typeface="宋体" panose="02010600030101010101" pitchFamily="2" charset="-122"/>
              </a:rPr>
              <a:t>flash</a:t>
            </a: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网络适配器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与其他计算机通信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47109" name="Text Box 9"/>
          <p:cNvSpPr txBox="1"/>
          <p:nvPr/>
        </p:nvSpPr>
        <p:spPr>
          <a:xfrm rot="5400000">
            <a:off x="7707313" y="1063625"/>
            <a:ext cx="2505075" cy="3714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§1.4 Under the Covers</a:t>
            </a:r>
          </a:p>
        </p:txBody>
      </p:sp>
      <p:sp>
        <p:nvSpPr>
          <p:cNvPr id="47110" name="Text Box 11"/>
          <p:cNvSpPr txBox="1"/>
          <p:nvPr/>
        </p:nvSpPr>
        <p:spPr>
          <a:xfrm>
            <a:off x="684213" y="1258888"/>
            <a:ext cx="2846070" cy="89154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 eaLnBrk="0" hangingPunct="0"/>
            <a:r>
              <a:rPr lang="zh-CN" altLang="en-US" sz="2800" dirty="0">
                <a:ea typeface="宋体" panose="02010600030101010101" pitchFamily="2" charset="-122"/>
                <a:sym typeface="+mn-ea"/>
              </a:rPr>
              <a:t>计算机组成部件</a:t>
            </a:r>
            <a:endParaRPr lang="en-AU" altLang="zh-CN" sz="2400" dirty="0"/>
          </a:p>
          <a:p>
            <a:pPr algn="l" eaLnBrk="0" hangingPunct="0"/>
            <a:r>
              <a:rPr lang="en-US" altLang="zh-CN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The BIG Picture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xfrm>
            <a:off x="684213" y="201295"/>
            <a:ext cx="8259762" cy="706755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sz="4000" dirty="0">
                <a:latin typeface="华文中宋" panose="02010600040101010101" pitchFamily="2" charset="-122"/>
                <a:ea typeface="宋体" panose="02010600030101010101" pitchFamily="2" charset="-122"/>
              </a:rPr>
              <a:t>冯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·</a:t>
            </a:r>
            <a:r>
              <a:rPr lang="zh-CN" sz="4000" dirty="0">
                <a:latin typeface="华文中宋" panose="02010600040101010101" pitchFamily="2" charset="-122"/>
                <a:ea typeface="宋体" panose="02010600030101010101" pitchFamily="2" charset="-122"/>
              </a:rPr>
              <a:t>诺依曼思想</a:t>
            </a:r>
          </a:p>
        </p:txBody>
      </p:sp>
      <p:sp>
        <p:nvSpPr>
          <p:cNvPr id="427011" name="Rectangle 3"/>
          <p:cNvSpPr>
            <a:spLocks noGrp="1"/>
          </p:cNvSpPr>
          <p:nvPr>
            <p:ph idx="1"/>
          </p:nvPr>
        </p:nvSpPr>
        <p:spPr>
          <a:xfrm>
            <a:off x="179070" y="1052830"/>
            <a:ext cx="4868863" cy="5313363"/>
          </a:xfrm>
        </p:spPr>
        <p:txBody>
          <a:bodyPr vert="horz" wrap="square" lIns="91432" tIns="45715" rIns="91432" bIns="45715" anchor="t" anchorCtr="0"/>
          <a:lstStyle/>
          <a:p>
            <a:pPr marL="265430" indent="-265430">
              <a:lnSpc>
                <a:spcPct val="11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存储程序概念的提出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22630" lvl="1" indent="-278130"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1945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诺依曼（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John Von Naumann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722630" lvl="1" indent="-278130"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“存储程序控制计算机结构”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即诺依曼机）</a:t>
            </a:r>
          </a:p>
          <a:p>
            <a:pPr marL="1149350" lvl="2" indent="-225425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五大部件</a:t>
            </a:r>
          </a:p>
          <a:p>
            <a:pPr marL="1149350" lvl="2" indent="-225425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采用二进制</a:t>
            </a:r>
          </a:p>
          <a:p>
            <a:pPr marL="1149350" lvl="2" indent="-225425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程序和原始数据先存入存储器，然后再启动计算机工作。</a:t>
            </a:r>
          </a:p>
          <a:p>
            <a:pPr marL="722630" lvl="1" indent="-278130"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奠定了现代计算机的体系结构</a:t>
            </a:r>
          </a:p>
        </p:txBody>
      </p:sp>
      <p:pic>
        <p:nvPicPr>
          <p:cNvPr id="427012" name="Picture 4" descr="ffnoyimj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3935" y="980758"/>
            <a:ext cx="2424113" cy="3119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标注 2"/>
          <p:cNvSpPr/>
          <p:nvPr>
            <p:custDataLst>
              <p:tags r:id="rId1"/>
            </p:custDataLst>
          </p:nvPr>
        </p:nvSpPr>
        <p:spPr>
          <a:xfrm>
            <a:off x="5273675" y="4581525"/>
            <a:ext cx="3726815" cy="1972310"/>
          </a:xfrm>
          <a:prstGeom prst="wedgeRectCallout">
            <a:avLst>
              <a:gd name="adj1" fmla="val -24291"/>
              <a:gd name="adj2" fmla="val -73814"/>
            </a:avLst>
          </a:prstGeom>
          <a:solidFill>
            <a:srgbClr val="EAF3B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l" eaLnBrk="0" hangingPunct="0">
              <a:buClrTx/>
              <a:buSzTx/>
              <a:buFontTx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en-US" sz="1400" b="1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约翰·冯·诺依曼（John von Neumann，1903.12.28-1957.2.8），美籍匈牙利数学家、计算机科学家、物理学家，是20世纪最重要的数学家之一。</a:t>
            </a:r>
          </a:p>
          <a:p>
            <a:pPr lvl="0" algn="l" eaLnBrk="0" hangingPunct="0">
              <a:buClrTx/>
              <a:buSzTx/>
              <a:buFontTx/>
            </a:pPr>
            <a:r>
              <a:rPr lang="en-US" altLang="en-US" sz="1400" b="1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冯·诺依曼是罗兰大学数学博士，是现代计算机、博弈论、核武器和生化武器等领域内的科学全才之一，被后人称为“现代计算机之父”、“博弈论之父”。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42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323850" y="5014278"/>
            <a:ext cx="2303463" cy="11525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1" name="Text Box 2"/>
          <p:cNvSpPr/>
          <p:nvPr/>
        </p:nvSpPr>
        <p:spPr>
          <a:xfrm>
            <a:off x="487363" y="457200"/>
            <a:ext cx="6446837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lvl="0" algn="l" eaLnBrk="0" hangingPunct="0">
              <a:buClrTx/>
              <a:buSzTx/>
              <a:buFontTx/>
            </a:pPr>
            <a:r>
              <a:rPr lang="zh-CN" sz="4000" b="1" kern="0" dirty="0">
                <a:solidFill>
                  <a:schemeClr val="tx2"/>
                </a:solidFill>
                <a:latin typeface="华文中宋" panose="02010600040101010101" pitchFamily="2" charset="-122"/>
                <a:ea typeface="宋体" panose="02010600030101010101" pitchFamily="2" charset="-122"/>
                <a:cs typeface="+mj-cs"/>
                <a:sym typeface="+mn-ea"/>
              </a:rPr>
              <a:t>计算机硬件框图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7696200" y="152400"/>
            <a:ext cx="11430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1.2</a:t>
            </a:r>
          </a:p>
        </p:txBody>
      </p:sp>
      <p:sp>
        <p:nvSpPr>
          <p:cNvPr id="102404" name="Text Box 4"/>
          <p:cNvSpPr txBox="1"/>
          <p:nvPr/>
        </p:nvSpPr>
        <p:spPr>
          <a:xfrm>
            <a:off x="898525" y="1390650"/>
            <a:ext cx="62788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以存储器为中心的计算机硬件框图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219710" y="2365693"/>
            <a:ext cx="8626475" cy="3482975"/>
            <a:chOff x="144" y="1495"/>
            <a:chExt cx="5434" cy="2194"/>
          </a:xfrm>
        </p:grpSpPr>
        <p:grpSp>
          <p:nvGrpSpPr>
            <p:cNvPr id="17420" name="Group 6"/>
            <p:cNvGrpSpPr/>
            <p:nvPr/>
          </p:nvGrpSpPr>
          <p:grpSpPr>
            <a:xfrm>
              <a:off x="144" y="1495"/>
              <a:ext cx="5434" cy="2194"/>
              <a:chOff x="144" y="1495"/>
              <a:chExt cx="5434" cy="2194"/>
            </a:xfrm>
          </p:grpSpPr>
          <p:sp>
            <p:nvSpPr>
              <p:cNvPr id="17423" name="Text Box 8"/>
              <p:cNvSpPr txBox="1"/>
              <p:nvPr/>
            </p:nvSpPr>
            <p:spPr>
              <a:xfrm>
                <a:off x="144" y="2649"/>
                <a:ext cx="56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程序</a:t>
                </a:r>
              </a:p>
            </p:txBody>
          </p:sp>
          <p:sp>
            <p:nvSpPr>
              <p:cNvPr id="17424" name="Rectangle 9"/>
              <p:cNvSpPr/>
              <p:nvPr/>
            </p:nvSpPr>
            <p:spPr>
              <a:xfrm>
                <a:off x="4721" y="2748"/>
                <a:ext cx="857" cy="50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25" name="Rectangle 10"/>
              <p:cNvSpPr/>
              <p:nvPr/>
            </p:nvSpPr>
            <p:spPr>
              <a:xfrm>
                <a:off x="2448" y="2407"/>
                <a:ext cx="864" cy="377"/>
              </a:xfrm>
              <a:prstGeom prst="rect">
                <a:avLst/>
              </a:prstGeom>
              <a:noFill/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存储器</a:t>
                </a:r>
              </a:p>
            </p:txBody>
          </p:sp>
          <p:sp>
            <p:nvSpPr>
              <p:cNvPr id="17426" name="Rectangle 11"/>
              <p:cNvSpPr/>
              <p:nvPr/>
            </p:nvSpPr>
            <p:spPr>
              <a:xfrm>
                <a:off x="3936" y="2400"/>
                <a:ext cx="1056" cy="384"/>
              </a:xfrm>
              <a:prstGeom prst="rect">
                <a:avLst/>
              </a:prstGeom>
              <a:noFill/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输出设备</a:t>
                </a:r>
              </a:p>
            </p:txBody>
          </p:sp>
          <p:sp>
            <p:nvSpPr>
              <p:cNvPr id="17427" name="Rectangle 12"/>
              <p:cNvSpPr/>
              <p:nvPr/>
            </p:nvSpPr>
            <p:spPr>
              <a:xfrm>
                <a:off x="768" y="2400"/>
                <a:ext cx="1056" cy="384"/>
              </a:xfrm>
              <a:prstGeom prst="rect">
                <a:avLst/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输入设备</a:t>
                </a:r>
              </a:p>
            </p:txBody>
          </p:sp>
          <p:sp>
            <p:nvSpPr>
              <p:cNvPr id="17428" name="Rectangle 13"/>
              <p:cNvSpPr/>
              <p:nvPr/>
            </p:nvSpPr>
            <p:spPr>
              <a:xfrm>
                <a:off x="2448" y="3312"/>
                <a:ext cx="864" cy="377"/>
              </a:xfrm>
              <a:prstGeom prst="rect">
                <a:avLst/>
              </a:prstGeom>
              <a:noFill/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运算器</a:t>
                </a:r>
              </a:p>
            </p:txBody>
          </p:sp>
          <p:sp>
            <p:nvSpPr>
              <p:cNvPr id="17429" name="Rectangle 14"/>
              <p:cNvSpPr/>
              <p:nvPr/>
            </p:nvSpPr>
            <p:spPr>
              <a:xfrm>
                <a:off x="2448" y="1495"/>
                <a:ext cx="864" cy="377"/>
              </a:xfrm>
              <a:prstGeom prst="rect">
                <a:avLst/>
              </a:prstGeom>
              <a:noFill/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控制器</a:t>
                </a:r>
              </a:p>
            </p:txBody>
          </p:sp>
          <p:sp>
            <p:nvSpPr>
              <p:cNvPr id="17430" name="AutoShape 15"/>
              <p:cNvSpPr/>
              <p:nvPr/>
            </p:nvSpPr>
            <p:spPr>
              <a:xfrm>
                <a:off x="185" y="2491"/>
                <a:ext cx="576" cy="192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31" name="AutoShape 16"/>
              <p:cNvSpPr/>
              <p:nvPr/>
            </p:nvSpPr>
            <p:spPr>
              <a:xfrm>
                <a:off x="1824" y="2496"/>
                <a:ext cx="613" cy="192"/>
              </a:xfrm>
              <a:prstGeom prst="rightArrow">
                <a:avLst>
                  <a:gd name="adj1" fmla="val 50000"/>
                  <a:gd name="adj2" fmla="val 79817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32" name="AutoShape 17"/>
              <p:cNvSpPr/>
              <p:nvPr/>
            </p:nvSpPr>
            <p:spPr>
              <a:xfrm>
                <a:off x="3312" y="2496"/>
                <a:ext cx="615" cy="192"/>
              </a:xfrm>
              <a:prstGeom prst="rightArrow">
                <a:avLst>
                  <a:gd name="adj1" fmla="val 50000"/>
                  <a:gd name="adj2" fmla="val 80078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33" name="AutoShape 18"/>
              <p:cNvSpPr/>
              <p:nvPr/>
            </p:nvSpPr>
            <p:spPr>
              <a:xfrm>
                <a:off x="4992" y="2496"/>
                <a:ext cx="576" cy="192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34" name="Freeform 19"/>
              <p:cNvSpPr/>
              <p:nvPr/>
            </p:nvSpPr>
            <p:spPr>
              <a:xfrm>
                <a:off x="2016" y="1776"/>
                <a:ext cx="435" cy="768"/>
              </a:xfrm>
              <a:custGeom>
                <a:avLst/>
                <a:gdLst>
                  <a:gd name="txL" fmla="*/ 0 w 435"/>
                  <a:gd name="txT" fmla="*/ 0 h 742"/>
                  <a:gd name="txR" fmla="*/ 435 w 435"/>
                  <a:gd name="txB" fmla="*/ 742 h 742"/>
                </a:gdLst>
                <a:ahLst/>
                <a:cxnLst>
                  <a:cxn ang="0">
                    <a:pos x="0" y="945"/>
                  </a:cxn>
                  <a:cxn ang="0">
                    <a:pos x="0" y="1"/>
                  </a:cxn>
                  <a:cxn ang="0">
                    <a:pos x="435" y="0"/>
                  </a:cxn>
                </a:cxnLst>
                <a:rect l="txL" t="txT" r="txR" b="txB"/>
                <a:pathLst>
                  <a:path w="435" h="742">
                    <a:moveTo>
                      <a:pt x="0" y="742"/>
                    </a:moveTo>
                    <a:lnTo>
                      <a:pt x="0" y="1"/>
                    </a:lnTo>
                    <a:lnTo>
                      <a:pt x="435" y="0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5" name="Line 20"/>
              <p:cNvSpPr/>
              <p:nvPr/>
            </p:nvSpPr>
            <p:spPr>
              <a:xfrm flipV="1">
                <a:off x="2640" y="1872"/>
                <a:ext cx="0" cy="528"/>
              </a:xfrm>
              <a:prstGeom prst="line">
                <a:avLst/>
              </a:prstGeom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headEnd type="none" w="med" len="med"/>
                <a:tailEnd type="stealth" w="med" len="med"/>
              </a:ln>
            </p:spPr>
          </p:sp>
          <p:sp>
            <p:nvSpPr>
              <p:cNvPr id="17436" name="Line 21"/>
              <p:cNvSpPr/>
              <p:nvPr/>
            </p:nvSpPr>
            <p:spPr>
              <a:xfrm rot="-10800000" flipV="1">
                <a:off x="3072" y="1872"/>
                <a:ext cx="0" cy="528"/>
              </a:xfrm>
              <a:prstGeom prst="line">
                <a:avLst/>
              </a:prstGeom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headEnd type="none" w="med" len="med"/>
                <a:tailEnd type="stealth" w="med" len="med"/>
              </a:ln>
            </p:spPr>
          </p:sp>
          <p:sp>
            <p:nvSpPr>
              <p:cNvPr id="17437" name="AutoShape 22"/>
              <p:cNvSpPr/>
              <p:nvPr/>
            </p:nvSpPr>
            <p:spPr>
              <a:xfrm>
                <a:off x="2784" y="1872"/>
                <a:ext cx="144" cy="528"/>
              </a:xfrm>
              <a:prstGeom prst="upArrow">
                <a:avLst>
                  <a:gd name="adj1" fmla="val 50000"/>
                  <a:gd name="adj2" fmla="val 91666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38" name="Freeform 23"/>
              <p:cNvSpPr/>
              <p:nvPr/>
            </p:nvSpPr>
            <p:spPr>
              <a:xfrm>
                <a:off x="2016" y="2640"/>
                <a:ext cx="432" cy="864"/>
              </a:xfrm>
              <a:custGeom>
                <a:avLst/>
                <a:gdLst>
                  <a:gd name="txL" fmla="*/ 0 w 432"/>
                  <a:gd name="txT" fmla="*/ 0 h 912"/>
                  <a:gd name="txR" fmla="*/ 432 w 432"/>
                  <a:gd name="txB" fmla="*/ 912 h 912"/>
                </a:gdLst>
                <a:ahLst/>
                <a:cxnLst>
                  <a:cxn ang="0">
                    <a:pos x="0" y="0"/>
                  </a:cxn>
                  <a:cxn ang="0">
                    <a:pos x="0" y="624"/>
                  </a:cxn>
                  <a:cxn ang="0">
                    <a:pos x="432" y="624"/>
                  </a:cxn>
                </a:cxnLst>
                <a:rect l="txL" t="txT" r="txR" b="txB"/>
                <a:pathLst>
                  <a:path w="432" h="912">
                    <a:moveTo>
                      <a:pt x="0" y="0"/>
                    </a:moveTo>
                    <a:lnTo>
                      <a:pt x="0" y="912"/>
                    </a:lnTo>
                    <a:lnTo>
                      <a:pt x="432" y="912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9" name="AutoShape 24"/>
              <p:cNvSpPr/>
              <p:nvPr/>
            </p:nvSpPr>
            <p:spPr>
              <a:xfrm>
                <a:off x="2976" y="2784"/>
                <a:ext cx="144" cy="528"/>
              </a:xfrm>
              <a:prstGeom prst="upArrow">
                <a:avLst>
                  <a:gd name="adj1" fmla="val 50000"/>
                  <a:gd name="adj2" fmla="val 91666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40" name="AutoShape 25"/>
              <p:cNvSpPr/>
              <p:nvPr/>
            </p:nvSpPr>
            <p:spPr>
              <a:xfrm rot="10800000">
                <a:off x="2592" y="2784"/>
                <a:ext cx="144" cy="521"/>
              </a:xfrm>
              <a:prstGeom prst="upArrow">
                <a:avLst>
                  <a:gd name="adj1" fmla="val 50000"/>
                  <a:gd name="adj2" fmla="val 90451"/>
                </a:avLst>
              </a:prstGeom>
              <a:noFill/>
              <a:ln w="2857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41" name="Freeform 26"/>
              <p:cNvSpPr/>
              <p:nvPr/>
            </p:nvSpPr>
            <p:spPr>
              <a:xfrm>
                <a:off x="3312" y="2640"/>
                <a:ext cx="288" cy="864"/>
              </a:xfrm>
              <a:custGeom>
                <a:avLst/>
                <a:gdLst>
                  <a:gd name="txL" fmla="*/ 0 w 288"/>
                  <a:gd name="txT" fmla="*/ 0 h 864"/>
                  <a:gd name="txR" fmla="*/ 288 w 288"/>
                  <a:gd name="txB" fmla="*/ 864 h 864"/>
                </a:gdLst>
                <a:ahLst/>
                <a:cxnLst>
                  <a:cxn ang="0">
                    <a:pos x="0" y="864"/>
                  </a:cxn>
                  <a:cxn ang="0">
                    <a:pos x="288" y="864"/>
                  </a:cxn>
                  <a:cxn ang="0">
                    <a:pos x="288" y="0"/>
                  </a:cxn>
                </a:cxnLst>
                <a:rect l="txL" t="txT" r="txR" b="txB"/>
                <a:pathLst>
                  <a:path w="288" h="864">
                    <a:moveTo>
                      <a:pt x="0" y="864"/>
                    </a:moveTo>
                    <a:lnTo>
                      <a:pt x="288" y="864"/>
                    </a:lnTo>
                    <a:lnTo>
                      <a:pt x="288" y="0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2" name="Freeform 27"/>
              <p:cNvSpPr/>
              <p:nvPr/>
            </p:nvSpPr>
            <p:spPr>
              <a:xfrm>
                <a:off x="3312" y="1776"/>
                <a:ext cx="288" cy="768"/>
              </a:xfrm>
              <a:custGeom>
                <a:avLst/>
                <a:gdLst>
                  <a:gd name="txL" fmla="*/ 0 w 288"/>
                  <a:gd name="txT" fmla="*/ 0 h 720"/>
                  <a:gd name="txR" fmla="*/ 288 w 288"/>
                  <a:gd name="txB" fmla="*/ 720 h 720"/>
                </a:gdLst>
                <a:ahLst/>
                <a:cxnLst>
                  <a:cxn ang="0">
                    <a:pos x="288" y="1131"/>
                  </a:cxn>
                  <a:cxn ang="0">
                    <a:pos x="288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88" h="720">
                    <a:moveTo>
                      <a:pt x="288" y="720"/>
                    </a:moveTo>
                    <a:lnTo>
                      <a:pt x="288" y="0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3" name="Freeform 28"/>
              <p:cNvSpPr/>
              <p:nvPr/>
            </p:nvSpPr>
            <p:spPr>
              <a:xfrm>
                <a:off x="1488" y="1680"/>
                <a:ext cx="960" cy="720"/>
              </a:xfrm>
              <a:custGeom>
                <a:avLst/>
                <a:gdLst>
                  <a:gd name="txL" fmla="*/ 0 w 960"/>
                  <a:gd name="txT" fmla="*/ 0 h 672"/>
                  <a:gd name="txR" fmla="*/ 960 w 960"/>
                  <a:gd name="txB" fmla="*/ 672 h 672"/>
                </a:gdLst>
                <a:ahLst/>
                <a:cxnLst>
                  <a:cxn ang="0">
                    <a:pos x="0" y="1089"/>
                  </a:cxn>
                  <a:cxn ang="0">
                    <a:pos x="0" y="0"/>
                  </a:cxn>
                  <a:cxn ang="0">
                    <a:pos x="960" y="0"/>
                  </a:cxn>
                </a:cxnLst>
                <a:rect l="txL" t="txT" r="txR" b="txB"/>
                <a:pathLst>
                  <a:path w="960" h="672">
                    <a:moveTo>
                      <a:pt x="0" y="672"/>
                    </a:moveTo>
                    <a:lnTo>
                      <a:pt x="0" y="0"/>
                    </a:lnTo>
                    <a:lnTo>
                      <a:pt x="960" y="0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4" name="Freeform 29"/>
              <p:cNvSpPr/>
              <p:nvPr/>
            </p:nvSpPr>
            <p:spPr>
              <a:xfrm>
                <a:off x="1104" y="1584"/>
                <a:ext cx="1344" cy="816"/>
              </a:xfrm>
              <a:custGeom>
                <a:avLst/>
                <a:gdLst>
                  <a:gd name="txL" fmla="*/ 0 w 1344"/>
                  <a:gd name="txT" fmla="*/ 0 h 864"/>
                  <a:gd name="txR" fmla="*/ 1344 w 1344"/>
                  <a:gd name="txB" fmla="*/ 864 h 864"/>
                </a:gdLst>
                <a:ahLst/>
                <a:cxnLst>
                  <a:cxn ang="0">
                    <a:pos x="1344" y="0"/>
                  </a:cxn>
                  <a:cxn ang="0">
                    <a:pos x="0" y="0"/>
                  </a:cxn>
                  <a:cxn ang="0">
                    <a:pos x="0" y="580"/>
                  </a:cxn>
                </a:cxnLst>
                <a:rect l="txL" t="txT" r="txR" b="txB"/>
                <a:pathLst>
                  <a:path w="1344" h="864">
                    <a:moveTo>
                      <a:pt x="1344" y="0"/>
                    </a:moveTo>
                    <a:lnTo>
                      <a:pt x="0" y="0"/>
                    </a:lnTo>
                    <a:lnTo>
                      <a:pt x="0" y="864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5" name="Freeform 30"/>
              <p:cNvSpPr/>
              <p:nvPr/>
            </p:nvSpPr>
            <p:spPr>
              <a:xfrm>
                <a:off x="3312" y="1680"/>
                <a:ext cx="912" cy="720"/>
              </a:xfrm>
              <a:custGeom>
                <a:avLst/>
                <a:gdLst>
                  <a:gd name="txL" fmla="*/ 0 w 960"/>
                  <a:gd name="txT" fmla="*/ 0 h 720"/>
                  <a:gd name="txR" fmla="*/ 960 w 960"/>
                  <a:gd name="txB" fmla="*/ 720 h 720"/>
                </a:gdLst>
                <a:ahLst/>
                <a:cxnLst>
                  <a:cxn ang="0">
                    <a:pos x="671" y="720"/>
                  </a:cxn>
                  <a:cxn ang="0">
                    <a:pos x="671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960" h="720">
                    <a:moveTo>
                      <a:pt x="960" y="720"/>
                    </a:moveTo>
                    <a:lnTo>
                      <a:pt x="960" y="0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6" name="Freeform 31"/>
              <p:cNvSpPr/>
              <p:nvPr/>
            </p:nvSpPr>
            <p:spPr>
              <a:xfrm>
                <a:off x="3312" y="1584"/>
                <a:ext cx="1296" cy="816"/>
              </a:xfrm>
              <a:custGeom>
                <a:avLst/>
                <a:gdLst>
                  <a:gd name="txL" fmla="*/ 0 w 1296"/>
                  <a:gd name="txT" fmla="*/ 0 h 816"/>
                  <a:gd name="txR" fmla="*/ 1296 w 1296"/>
                  <a:gd name="txB" fmla="*/ 816 h 816"/>
                </a:gdLst>
                <a:ahLst/>
                <a:cxnLst>
                  <a:cxn ang="0">
                    <a:pos x="0" y="0"/>
                  </a:cxn>
                  <a:cxn ang="0">
                    <a:pos x="1296" y="0"/>
                  </a:cxn>
                  <a:cxn ang="0">
                    <a:pos x="1296" y="816"/>
                  </a:cxn>
                </a:cxnLst>
                <a:rect l="txL" t="txT" r="txR" b="txB"/>
                <a:pathLst>
                  <a:path w="1296" h="816">
                    <a:moveTo>
                      <a:pt x="0" y="0"/>
                    </a:moveTo>
                    <a:lnTo>
                      <a:pt x="1296" y="0"/>
                    </a:lnTo>
                    <a:lnTo>
                      <a:pt x="1296" y="816"/>
                    </a:lnTo>
                  </a:path>
                </a:pathLst>
              </a:custGeom>
              <a:noFill/>
              <a:ln w="381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7" name="Text Box 32"/>
              <p:cNvSpPr txBox="1"/>
              <p:nvPr/>
            </p:nvSpPr>
            <p:spPr>
              <a:xfrm>
                <a:off x="144" y="2172"/>
                <a:ext cx="56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数据</a:t>
                </a:r>
                <a:endParaRPr lang="zh-CN" altLang="en-US" sz="3200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17448" name="Text Box 33"/>
              <p:cNvSpPr txBox="1"/>
              <p:nvPr/>
            </p:nvSpPr>
            <p:spPr>
              <a:xfrm>
                <a:off x="4944" y="2649"/>
                <a:ext cx="56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结果</a:t>
                </a:r>
              </a:p>
            </p:txBody>
          </p:sp>
          <p:sp>
            <p:nvSpPr>
              <p:cNvPr id="17449" name="Text Box 34"/>
              <p:cNvSpPr txBox="1"/>
              <p:nvPr/>
            </p:nvSpPr>
            <p:spPr>
              <a:xfrm>
                <a:off x="4944" y="2172"/>
                <a:ext cx="56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800" dirty="0">
                    <a:latin typeface="宋体" panose="02010600030101010101" pitchFamily="2" charset="-122"/>
                  </a:rPr>
                  <a:t>计算</a:t>
                </a:r>
              </a:p>
            </p:txBody>
          </p:sp>
        </p:grpSp>
        <p:sp>
          <p:nvSpPr>
            <p:cNvPr id="17421" name="Freeform 35"/>
            <p:cNvSpPr/>
            <p:nvPr/>
          </p:nvSpPr>
          <p:spPr>
            <a:xfrm>
              <a:off x="183" y="2547"/>
              <a:ext cx="1" cy="78"/>
            </a:xfrm>
            <a:custGeom>
              <a:avLst/>
              <a:gdLst>
                <a:gd name="txL" fmla="*/ 0 w 1"/>
                <a:gd name="txT" fmla="*/ 0 h 78"/>
                <a:gd name="txR" fmla="*/ 1 w 1"/>
                <a:gd name="txB" fmla="*/ 78 h 78"/>
              </a:gdLst>
              <a:ahLst/>
              <a:cxnLst>
                <a:cxn ang="0">
                  <a:pos x="0" y="0"/>
                </a:cxn>
                <a:cxn ang="0">
                  <a:pos x="0" y="78"/>
                </a:cxn>
              </a:cxnLst>
              <a:rect l="txL" t="txT" r="txR" b="txB"/>
              <a:pathLst>
                <a:path w="1" h="78">
                  <a:moveTo>
                    <a:pt x="0" y="0"/>
                  </a:moveTo>
                  <a:lnTo>
                    <a:pt x="0" y="78"/>
                  </a:lnTo>
                </a:path>
              </a:pathLst>
            </a:custGeom>
            <a:noFill/>
            <a:ln w="3810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5" name="AutoShape 38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</a:pP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76375" y="5014278"/>
            <a:ext cx="1439863" cy="1139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</a:rPr>
              <a:t>数据线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</a:rPr>
              <a:t>控制线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</a:rPr>
              <a:t>反馈线</a:t>
            </a: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468313" y="5590540"/>
            <a:ext cx="863600" cy="0"/>
          </a:xfrm>
          <a:prstGeom prst="straightConnector1">
            <a:avLst/>
          </a:prstGeom>
          <a:ln w="381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 w="med" len="med"/>
            <a:tailEnd type="stealth" w="med" len="med"/>
          </a:ln>
        </p:spPr>
      </p:cxnSp>
      <p:cxnSp>
        <p:nvCxnSpPr>
          <p:cNvPr id="39" name="直接箭头连接符 38"/>
          <p:cNvCxnSpPr/>
          <p:nvPr/>
        </p:nvCxnSpPr>
        <p:spPr>
          <a:xfrm>
            <a:off x="468313" y="5950903"/>
            <a:ext cx="863600" cy="0"/>
          </a:xfrm>
          <a:prstGeom prst="straightConnector1">
            <a:avLst/>
          </a:prstGeom>
          <a:ln w="38100" cap="flat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none" w="med" len="med"/>
            <a:tailEnd type="stealth" w="med" len="med"/>
          </a:ln>
        </p:spPr>
      </p:cxnSp>
      <p:sp>
        <p:nvSpPr>
          <p:cNvPr id="41" name="AutoShape 15"/>
          <p:cNvSpPr/>
          <p:nvPr/>
        </p:nvSpPr>
        <p:spPr>
          <a:xfrm>
            <a:off x="446088" y="5069840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</a:pP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2230" y="619569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sym typeface="+mn-ea"/>
              </a:rPr>
              <a:t>来源：唐朔飞版计组课件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102404" grpId="0"/>
      <p:bldP spid="37" grpId="0"/>
      <p:bldP spid="4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/>
          <a:lstStyle/>
          <a:p>
            <a:r>
              <a:rPr lang="zh-CN" altLang="en-US"/>
              <a:t>所用教材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395605" y="981075"/>
            <a:ext cx="3762375" cy="536194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2590" y="116840"/>
            <a:ext cx="2955925" cy="1958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3280" y="1701165"/>
            <a:ext cx="2818765" cy="2324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矩形 6"/>
          <p:cNvSpPr/>
          <p:nvPr/>
        </p:nvSpPr>
        <p:spPr>
          <a:xfrm>
            <a:off x="4356100" y="4005580"/>
            <a:ext cx="438594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美国计算机协会（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ACM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2018-03-21 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晚宣布，前斯坦福大学校长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John L. Hennessy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和加州大学伯克利分校退休教授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David A. Patterson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获得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2017 ACM 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图灵奖，以表彰他们在计算机体系结构的设计和评估方面开创了一套系统的、量化的方法，并对微处理器行业产生了深远的影响。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20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9154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  <a:sym typeface="+mn-ea"/>
              </a:rPr>
              <a:t>输入设备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触摸屏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9155" name="Rectangle 3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后</a:t>
            </a:r>
            <a:r>
              <a:rPr lang="en-US" altLang="zh-CN" sz="2800" dirty="0">
                <a:ea typeface="宋体" panose="02010600030101010101" pitchFamily="2" charset="-122"/>
              </a:rPr>
              <a:t>PC</a:t>
            </a:r>
            <a:r>
              <a:rPr lang="zh-CN" altLang="en-US" sz="2800" dirty="0">
                <a:ea typeface="宋体" panose="02010600030101010101" pitchFamily="2" charset="-122"/>
              </a:rPr>
              <a:t>时代设备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替代了键盘和鼠标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通常采用电阻感应和电容感应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许多平板和智能电话采用电容感应实现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电容感应技术允许同时接触多个点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49156" name="Picture 14" descr="http://wrtassoc.com/wp-content/uploads/2010/01/iPad-w-hand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363" y="1844675"/>
            <a:ext cx="3362325" cy="374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21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1202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  <a:sym typeface="+mn-ea"/>
              </a:rPr>
              <a:t>输出设备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显示器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7272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LCD </a:t>
            </a:r>
            <a:r>
              <a:rPr lang="zh-CN" altLang="en-US" dirty="0">
                <a:ea typeface="宋体" panose="02010600030101010101" pitchFamily="2" charset="-122"/>
              </a:rPr>
              <a:t>液晶显示器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图像元素（像素）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将帧缓冲中的图像在屏幕上浮现出来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1204" name="Picture 6" descr="f01-06-P37449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6375" y="2636838"/>
            <a:ext cx="62484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22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3250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打开机箱</a:t>
            </a:r>
            <a:endParaRPr lang="en-AU" altLang="zh-CN" dirty="0"/>
          </a:p>
        </p:txBody>
      </p:sp>
      <p:pic>
        <p:nvPicPr>
          <p:cNvPr id="53251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188" y="1136650"/>
            <a:ext cx="4173537" cy="3589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2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875" y="4437063"/>
            <a:ext cx="6480175" cy="195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3" name="TextBox 1"/>
          <p:cNvSpPr txBox="1"/>
          <p:nvPr/>
        </p:nvSpPr>
        <p:spPr>
          <a:xfrm>
            <a:off x="5076825" y="1241425"/>
            <a:ext cx="3959225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电容性多点触摸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LCD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屏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3254" name="Straight Arrow Connector 3"/>
          <p:cNvCxnSpPr/>
          <p:nvPr/>
        </p:nvCxnSpPr>
        <p:spPr>
          <a:xfrm flipH="1">
            <a:off x="2987675" y="1425575"/>
            <a:ext cx="1944688" cy="3476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3255" name="TextBox 11"/>
          <p:cNvSpPr txBox="1"/>
          <p:nvPr/>
        </p:nvSpPr>
        <p:spPr>
          <a:xfrm>
            <a:off x="5164138" y="1746250"/>
            <a:ext cx="3960812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3.8 V, 25 Watt-hour battery</a:t>
            </a:r>
          </a:p>
        </p:txBody>
      </p:sp>
      <p:cxnSp>
        <p:nvCxnSpPr>
          <p:cNvPr id="53256" name="Straight Arrow Connector 12"/>
          <p:cNvCxnSpPr>
            <a:stCxn id="53255" idx="1"/>
          </p:cNvCxnSpPr>
          <p:nvPr/>
        </p:nvCxnSpPr>
        <p:spPr>
          <a:xfrm flipH="1">
            <a:off x="4500563" y="1931988"/>
            <a:ext cx="663575" cy="56038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3257" name="TextBox 15"/>
          <p:cNvSpPr txBox="1"/>
          <p:nvPr/>
        </p:nvSpPr>
        <p:spPr>
          <a:xfrm>
            <a:off x="6081713" y="2565400"/>
            <a:ext cx="2125662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Computer board</a:t>
            </a:r>
          </a:p>
        </p:txBody>
      </p:sp>
      <p:cxnSp>
        <p:nvCxnSpPr>
          <p:cNvPr id="53258" name="Straight Arrow Connector 16"/>
          <p:cNvCxnSpPr>
            <a:stCxn id="53255" idx="1"/>
          </p:cNvCxnSpPr>
          <p:nvPr/>
        </p:nvCxnSpPr>
        <p:spPr>
          <a:xfrm flipH="1">
            <a:off x="2698750" y="2751138"/>
            <a:ext cx="3313113" cy="118268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3259" name="Straight Arrow Connector 19"/>
          <p:cNvCxnSpPr>
            <a:stCxn id="53257" idx="2"/>
          </p:cNvCxnSpPr>
          <p:nvPr/>
        </p:nvCxnSpPr>
        <p:spPr>
          <a:xfrm flipH="1">
            <a:off x="6227763" y="2935288"/>
            <a:ext cx="917575" cy="15017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23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计算机内部构成</a:t>
            </a:r>
            <a:endParaRPr lang="en-AU" altLang="zh-CN" dirty="0"/>
          </a:p>
        </p:txBody>
      </p:sp>
      <p:sp>
        <p:nvSpPr>
          <p:cNvPr id="57347" name="Rectangle 19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71913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Apple A5</a:t>
            </a:r>
          </a:p>
        </p:txBody>
      </p:sp>
      <p:pic>
        <p:nvPicPr>
          <p:cNvPr id="57348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28" y="1412558"/>
            <a:ext cx="3833812" cy="4611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7360" y="1772920"/>
            <a:ext cx="38931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A5 内部的处理器集成电路左半部分靠中间的位置是两个相同的 ARM 处理器，左上角的四分之一部分是具有</a:t>
            </a:r>
            <a:r>
              <a:rPr lang="en-US" altLang="zh-CN"/>
              <a:t>4</a:t>
            </a:r>
            <a:r>
              <a:rPr lang="zh-CN" altLang="en-US"/>
              <a:t> 条数据通路的图形处理器单元 (Graphic Processor Unit, GPU) , 左下角和底部是与主存的接口。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360" y="3860800"/>
            <a:ext cx="3568065" cy="1753235"/>
          </a:xfrm>
          <a:prstGeom prst="rect">
            <a:avLst/>
          </a:prstGeom>
          <a:solidFill>
            <a:srgbClr val="EAF3B0"/>
          </a:solidFill>
        </p:spPr>
        <p:txBody>
          <a:bodyPr wrap="square" rtlCol="0" anchor="t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0B050"/>
                </a:solidFill>
                <a:ea typeface="宋体" panose="02010600030101010101" pitchFamily="2" charset="-122"/>
                <a:sym typeface="+mn-ea"/>
              </a:rPr>
              <a:t>数据通路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: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负责完成算术运算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1800" b="1" dirty="0">
                <a:solidFill>
                  <a:srgbClr val="00B050"/>
                </a:solidFill>
                <a:ea typeface="宋体" panose="02010600030101010101" pitchFamily="2" charset="-122"/>
                <a:sym typeface="+mn-ea"/>
              </a:rPr>
              <a:t>控制器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: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负责指导数据通路、存储器和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I/O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设备按照程序的指令正确执行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1800" b="1" dirty="0">
                <a:solidFill>
                  <a:srgbClr val="00B050"/>
                </a:solidFill>
                <a:ea typeface="宋体" panose="02010600030101010101" pitchFamily="2" charset="-122"/>
                <a:sym typeface="+mn-ea"/>
              </a:rPr>
              <a:t>高速缓冲存储器Cache：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快速访问数据的小而快的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SRAM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存储器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24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计算机内部构成</a:t>
            </a:r>
            <a:endParaRPr lang="en-AU" altLang="zh-CN" dirty="0"/>
          </a:p>
        </p:txBody>
      </p:sp>
      <p:sp>
        <p:nvSpPr>
          <p:cNvPr id="57347" name="Rectangle 19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71913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Apple A5</a:t>
            </a:r>
          </a:p>
        </p:txBody>
      </p:sp>
      <p:pic>
        <p:nvPicPr>
          <p:cNvPr id="57348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28" y="1412558"/>
            <a:ext cx="3833812" cy="4611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7360" y="1772920"/>
            <a:ext cx="357378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A5 芯片中还有两块存储器芯片，每块容量 </a:t>
            </a:r>
            <a:r>
              <a:rPr lang="en-US" altLang="zh-CN" dirty="0"/>
              <a:t>2 </a:t>
            </a:r>
            <a:r>
              <a:rPr lang="zh-CN" altLang="en-US" dirty="0"/>
              <a:t>gigabit, 共512MiB 内存。内存是程序运行时的存储空间，它同时也用于保存程序运行时所使用的数据。内存由 DRAM片组成 DRAM (动态随机访问存储器）的缩写。</a:t>
            </a:r>
          </a:p>
          <a:p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4005064"/>
            <a:ext cx="3528392" cy="1754326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内存</a:t>
            </a:r>
            <a:r>
              <a:rPr lang="zh-CN" altLang="en-US" dirty="0"/>
              <a:t>由多片DRAM 芯片组成，用来承载程序的指令和数据。</a:t>
            </a:r>
            <a:endParaRPr lang="en-US" altLang="zh-CN" dirty="0"/>
          </a:p>
          <a:p>
            <a:r>
              <a:rPr lang="zh-CN" altLang="en-US" dirty="0"/>
              <a:t>与串行访问内存（如磁带）不同的是，无论数据存储在什么位置， DRAM 访问内存所需的时间基本相同。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8F03866-9EE7-FEE9-5E45-F3DD7E586E9F}"/>
                  </a:ext>
                </a:extLst>
              </p14:cNvPr>
              <p14:cNvContentPartPr/>
              <p14:nvPr/>
            </p14:nvContentPartPr>
            <p14:xfrm>
              <a:off x="2117160" y="2066760"/>
              <a:ext cx="2032200" cy="4582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8F03866-9EE7-FEE9-5E45-F3DD7E586E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7800" y="2057400"/>
                <a:ext cx="2050920" cy="460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25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61442" name="Picture 11" descr="flash-card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8425" y="1196975"/>
            <a:ext cx="2695575" cy="2030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1.4.4 </a:t>
            </a:r>
            <a:r>
              <a:rPr lang="zh-CN" altLang="en-US" dirty="0">
                <a:ea typeface="宋体" panose="02010600030101010101" pitchFamily="2" charset="-122"/>
              </a:rPr>
              <a:t>数据安全</a:t>
            </a:r>
            <a:r>
              <a:rPr lang="en-US" altLang="zh-CN" dirty="0">
                <a:ea typeface="宋体" panose="02010600030101010101" pitchFamily="2" charset="-122"/>
              </a:rPr>
              <a:t>--</a:t>
            </a:r>
            <a:r>
              <a:rPr lang="zh-CN" altLang="en-US" dirty="0">
                <a:ea typeface="宋体" panose="02010600030101010101" pitchFamily="2" charset="-122"/>
              </a:rPr>
              <a:t>存储器</a:t>
            </a:r>
          </a:p>
        </p:txBody>
      </p:sp>
      <p:sp>
        <p:nvSpPr>
          <p:cNvPr id="61444" name="Rectangle 3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易失性主存储器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断电时会丢掉所有数据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非易失性二级存储器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磁盘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闪存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sz="2000" dirty="0">
                <a:ea typeface="宋体" panose="02010600030101010101" pitchFamily="2" charset="-122"/>
              </a:rPr>
              <a:t>光盘</a:t>
            </a:r>
            <a:r>
              <a:rPr lang="en-US" altLang="zh-CN" sz="2000" dirty="0">
                <a:ea typeface="宋体" panose="02010600030101010101" pitchFamily="2" charset="-122"/>
              </a:rPr>
              <a:t> (CDROM, DVD)</a:t>
            </a:r>
          </a:p>
        </p:txBody>
      </p:sp>
      <p:pic>
        <p:nvPicPr>
          <p:cNvPr id="61445" name="Picture 9" descr="hard-disk-driv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188" y="3716338"/>
            <a:ext cx="4537075" cy="2557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6" name="Picture 10" descr="flash-memory-exploded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9563" y="3141663"/>
            <a:ext cx="1828800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7" name="Picture 12" descr="dvd-driv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625" y="4797425"/>
            <a:ext cx="2454275" cy="1450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050"/>
          <p:cNvSpPr/>
          <p:nvPr/>
        </p:nvSpPr>
        <p:spPr>
          <a:xfrm>
            <a:off x="381000" y="283389"/>
            <a:ext cx="8583488" cy="769441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zh-CN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补充：</a:t>
            </a:r>
            <a:r>
              <a:rPr lang="en-US" altLang="zh-CN" sz="4400" b="1" kern="0" dirty="0" err="1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总线</a:t>
            </a:r>
            <a:r>
              <a:rPr lang="en-US" altLang="zh-CN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 -- </a:t>
            </a:r>
            <a:r>
              <a:rPr lang="zh-CN" altLang="en-US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各部件的连接</a:t>
            </a:r>
            <a:endParaRPr lang="en-US" altLang="zh-CN" sz="4400" b="1" kern="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+mj-cs"/>
              <a:sym typeface="+mn-ea"/>
            </a:endParaRPr>
          </a:p>
        </p:txBody>
      </p:sp>
      <p:sp>
        <p:nvSpPr>
          <p:cNvPr id="123908" name="Rectangle 2052"/>
          <p:cNvSpPr/>
          <p:nvPr/>
        </p:nvSpPr>
        <p:spPr>
          <a:xfrm>
            <a:off x="304800" y="1268413"/>
            <a:ext cx="883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charset="-122"/>
              </a:rPr>
              <a:t>能为多个部件分时共享的一组信息传送通路。</a:t>
            </a:r>
          </a:p>
        </p:txBody>
      </p:sp>
      <p:sp>
        <p:nvSpPr>
          <p:cNvPr id="123910" name="Rectangle 2054"/>
          <p:cNvSpPr/>
          <p:nvPr/>
        </p:nvSpPr>
        <p:spPr>
          <a:xfrm>
            <a:off x="539750" y="2060575"/>
            <a:ext cx="7929880" cy="2973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</a:pPr>
            <a:r>
              <a:rPr lang="zh-CN" altLang="en-US" sz="3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charset="-122"/>
              </a:rPr>
              <a:t>根据传送的信息不同，可分三类：</a:t>
            </a:r>
            <a:endParaRPr lang="zh-CN" altLang="en-US" sz="3600" b="1" dirty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① 传送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数据信息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的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数据总线</a:t>
            </a:r>
            <a:r>
              <a:rPr lang="en-US" altLang="zh-CN" sz="3200" b="1" dirty="0">
                <a:latin typeface="Calibri" panose="020F0502020204030204" pitchFamily="34" charset="0"/>
                <a:ea typeface="黑体" panose="02010609060101010101" charset="-122"/>
              </a:rPr>
              <a:t>;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3200" b="1" dirty="0">
                <a:latin typeface="Calibri" panose="020F0502020204030204" pitchFamily="34" charset="0"/>
                <a:ea typeface="黑体" panose="02010609060101010101" charset="-122"/>
              </a:rPr>
              <a:t>② 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传送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地址信息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的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地址总线</a:t>
            </a:r>
            <a:r>
              <a:rPr lang="en-US" altLang="zh-CN" sz="3200" b="1" dirty="0">
                <a:latin typeface="Calibri" panose="020F0502020204030204" pitchFamily="34" charset="0"/>
                <a:ea typeface="黑体" panose="02010609060101010101" charset="-122"/>
              </a:rPr>
              <a:t>;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3200" b="1" dirty="0">
                <a:latin typeface="Calibri" panose="020F0502020204030204" pitchFamily="34" charset="0"/>
                <a:ea typeface="黑体" panose="02010609060101010101" charset="-122"/>
              </a:rPr>
              <a:t>③ 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传送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控制信号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的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控制总线</a:t>
            </a:r>
            <a:r>
              <a:rPr lang="en-US" altLang="zh-CN" sz="3200" b="1" dirty="0">
                <a:latin typeface="Calibri" panose="020F0502020204030204" pitchFamily="34" charset="0"/>
                <a:ea typeface="黑体" panose="02010609060101010101" charset="-122"/>
              </a:rPr>
              <a:t>;</a:t>
            </a:r>
            <a:endParaRPr lang="zh-CN" altLang="en-US" sz="3200" b="1" dirty="0">
              <a:latin typeface="Calibri" panose="020F0502020204030204" pitchFamily="34" charset="0"/>
              <a:ea typeface="黑体" panose="02010609060101010101" charset="-122"/>
            </a:endParaRPr>
          </a:p>
        </p:txBody>
      </p:sp>
      <p:sp>
        <p:nvSpPr>
          <p:cNvPr id="13317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7239000" y="6400800"/>
            <a:ext cx="1905000" cy="457200"/>
          </a:xfrm>
        </p:spPr>
        <p:txBody>
          <a:bodyPr lIns="92075" tIns="46038" rIns="92075" bIns="46038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zh-CN" altLang="en-US" sz="1400" b="1" dirty="0"/>
              <a:pPr lvl="0" algn="r" eaLnBrk="1" hangingPunct="1">
                <a:buNone/>
              </a:pPr>
              <a:t>26</a:t>
            </a:fld>
            <a:r>
              <a:rPr lang="en-US" altLang="zh-CN" sz="1400" b="1" dirty="0"/>
              <a:t>/</a:t>
            </a:r>
            <a:r>
              <a:rPr lang="en-US" altLang="zh-CN" sz="1400" b="1" dirty="0">
                <a:solidFill>
                  <a:schemeClr val="accent1"/>
                </a:solidFill>
              </a:rPr>
              <a:t>20</a:t>
            </a:r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3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charRg st="16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23910">
                                            <p:txEl>
                                              <p:charRg st="16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23910">
                                            <p:txEl>
                                              <p:charRg st="16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23910">
                                            <p:txEl>
                                              <p:charRg st="16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charRg st="43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23910">
                                            <p:txEl>
                                              <p:charRg st="43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23910">
                                            <p:txEl>
                                              <p:charRg st="43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23910">
                                            <p:txEl>
                                              <p:charRg st="43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char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23910">
                                            <p:txEl>
                                              <p:char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23910">
                                            <p:txEl>
                                              <p:char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23910">
                                            <p:txEl>
                                              <p:char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/>
      <p:bldP spid="12390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1" name="Rectangle 5"/>
          <p:cNvSpPr/>
          <p:nvPr/>
        </p:nvSpPr>
        <p:spPr>
          <a:xfrm>
            <a:off x="313054" y="339725"/>
            <a:ext cx="5987137" cy="7694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zh-CN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补充：</a:t>
            </a:r>
            <a:r>
              <a:rPr lang="zh-CN" altLang="en-US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接口</a:t>
            </a:r>
          </a:p>
        </p:txBody>
      </p:sp>
      <p:sp>
        <p:nvSpPr>
          <p:cNvPr id="142342" name="Text Box 6"/>
          <p:cNvSpPr txBox="1"/>
          <p:nvPr/>
        </p:nvSpPr>
        <p:spPr>
          <a:xfrm>
            <a:off x="250825" y="1008063"/>
            <a:ext cx="8893175" cy="186512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外设的种类、数量不同，为了将总线与各类外设连接，须在两者之间设置一些部件，具有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缓冲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、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转换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、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连接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等功能，这些部件就是</a:t>
            </a:r>
            <a:r>
              <a:rPr lang="zh-CN" altLang="en-US" sz="32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接口</a:t>
            </a:r>
            <a:r>
              <a:rPr lang="zh-CN" altLang="en-US" sz="3200" b="1" dirty="0">
                <a:latin typeface="Calibri" panose="020F0502020204030204" pitchFamily="34" charset="0"/>
                <a:ea typeface="黑体" panose="02010609060101010101" charset="-122"/>
              </a:rPr>
              <a:t>。</a:t>
            </a:r>
          </a:p>
        </p:txBody>
      </p:sp>
      <p:sp>
        <p:nvSpPr>
          <p:cNvPr id="37895" name="Text Box 9"/>
          <p:cNvSpPr txBox="1"/>
          <p:nvPr/>
        </p:nvSpPr>
        <p:spPr>
          <a:xfrm>
            <a:off x="1268413" y="4065588"/>
            <a:ext cx="1589087" cy="557212"/>
          </a:xfrm>
          <a:prstGeom prst="rect">
            <a:avLst/>
          </a:prstGeom>
          <a:noFill/>
          <a:ln w="38100" cap="flat" cmpd="sng">
            <a:solidFill>
              <a:srgbClr val="2261FA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VGA</a:t>
            </a:r>
            <a:r>
              <a:rPr lang="zh-CN" altLang="en-US" sz="28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接口</a:t>
            </a:r>
          </a:p>
        </p:txBody>
      </p:sp>
      <p:grpSp>
        <p:nvGrpSpPr>
          <p:cNvPr id="2" name="Group 19"/>
          <p:cNvGrpSpPr/>
          <p:nvPr/>
        </p:nvGrpSpPr>
        <p:grpSpPr>
          <a:xfrm>
            <a:off x="2124075" y="3489325"/>
            <a:ext cx="0" cy="1655763"/>
            <a:chOff x="1338" y="2198"/>
            <a:chExt cx="0" cy="1043"/>
          </a:xfrm>
        </p:grpSpPr>
        <p:sp>
          <p:nvSpPr>
            <p:cNvPr id="14353" name="Line 10"/>
            <p:cNvSpPr/>
            <p:nvPr/>
          </p:nvSpPr>
          <p:spPr>
            <a:xfrm>
              <a:off x="1338" y="2198"/>
              <a:ext cx="0" cy="3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4354" name="Line 11"/>
            <p:cNvSpPr/>
            <p:nvPr/>
          </p:nvSpPr>
          <p:spPr>
            <a:xfrm>
              <a:off x="1338" y="2924"/>
              <a:ext cx="0" cy="31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</p:grpSp>
      <p:sp>
        <p:nvSpPr>
          <p:cNvPr id="37898" name="Text Box 12"/>
          <p:cNvSpPr txBox="1"/>
          <p:nvPr/>
        </p:nvSpPr>
        <p:spPr>
          <a:xfrm>
            <a:off x="1258888" y="5175250"/>
            <a:ext cx="1584325" cy="557213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显示器</a:t>
            </a:r>
          </a:p>
        </p:txBody>
      </p:sp>
      <p:sp>
        <p:nvSpPr>
          <p:cNvPr id="37902" name="Text Box 9"/>
          <p:cNvSpPr txBox="1"/>
          <p:nvPr/>
        </p:nvSpPr>
        <p:spPr>
          <a:xfrm>
            <a:off x="3101975" y="4076700"/>
            <a:ext cx="1651000" cy="557213"/>
          </a:xfrm>
          <a:prstGeom prst="rect">
            <a:avLst/>
          </a:prstGeom>
          <a:noFill/>
          <a:ln w="38100" cap="flat" cmpd="sng">
            <a:solidFill>
              <a:srgbClr val="2261FA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B050"/>
                </a:solidFill>
                <a:latin typeface="Calibri" panose="020F0502020204030204" pitchFamily="34" charset="0"/>
                <a:ea typeface="黑体" panose="02010609060101010101" charset="-122"/>
              </a:rPr>
              <a:t>设备接口</a:t>
            </a:r>
          </a:p>
        </p:txBody>
      </p:sp>
      <p:sp>
        <p:nvSpPr>
          <p:cNvPr id="37903" name="Text Box 12"/>
          <p:cNvSpPr txBox="1"/>
          <p:nvPr/>
        </p:nvSpPr>
        <p:spPr>
          <a:xfrm>
            <a:off x="3108325" y="5156200"/>
            <a:ext cx="1651000" cy="557213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其它设备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3929063" y="3500438"/>
            <a:ext cx="0" cy="1657350"/>
            <a:chOff x="2475" y="2205"/>
            <a:chExt cx="0" cy="1044"/>
          </a:xfrm>
        </p:grpSpPr>
        <p:sp>
          <p:nvSpPr>
            <p:cNvPr id="14351" name="Line 10"/>
            <p:cNvSpPr/>
            <p:nvPr/>
          </p:nvSpPr>
          <p:spPr>
            <a:xfrm>
              <a:off x="2475" y="2205"/>
              <a:ext cx="0" cy="3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4352" name="Line 10"/>
            <p:cNvSpPr/>
            <p:nvPr/>
          </p:nvSpPr>
          <p:spPr>
            <a:xfrm>
              <a:off x="2475" y="2931"/>
              <a:ext cx="0" cy="3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</p:grpSp>
      <p:grpSp>
        <p:nvGrpSpPr>
          <p:cNvPr id="4" name="组合 16"/>
          <p:cNvGrpSpPr/>
          <p:nvPr/>
        </p:nvGrpSpPr>
        <p:grpSpPr>
          <a:xfrm>
            <a:off x="611188" y="3140075"/>
            <a:ext cx="5221287" cy="519113"/>
            <a:chOff x="611560" y="3140173"/>
            <a:chExt cx="5220835" cy="518463"/>
          </a:xfrm>
        </p:grpSpPr>
        <p:sp>
          <p:nvSpPr>
            <p:cNvPr id="14349" name="Line 7"/>
            <p:cNvSpPr/>
            <p:nvPr/>
          </p:nvSpPr>
          <p:spPr>
            <a:xfrm>
              <a:off x="611560" y="3418680"/>
              <a:ext cx="4249191" cy="0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4350" name="Text Box 9"/>
            <p:cNvSpPr txBox="1"/>
            <p:nvPr/>
          </p:nvSpPr>
          <p:spPr>
            <a:xfrm>
              <a:off x="4933948" y="3140173"/>
              <a:ext cx="898447" cy="5184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总线</a:t>
              </a:r>
            </a:p>
          </p:txBody>
        </p:sp>
      </p:grpSp>
      <p:sp>
        <p:nvSpPr>
          <p:cNvPr id="16" name="Text Box 9"/>
          <p:cNvSpPr txBox="1"/>
          <p:nvPr/>
        </p:nvSpPr>
        <p:spPr>
          <a:xfrm>
            <a:off x="2771775" y="3427413"/>
            <a:ext cx="544513" cy="52387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…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348" name="灯片编号占位符 18"/>
          <p:cNvSpPr txBox="1">
            <a:spLocks noGrp="1"/>
          </p:cNvSpPr>
          <p:nvPr>
            <p:ph type="sldNum" sz="quarter" idx="4"/>
          </p:nvPr>
        </p:nvSpPr>
        <p:spPr>
          <a:xfrm>
            <a:off x="7239000" y="6400800"/>
            <a:ext cx="1905000" cy="457200"/>
          </a:xfrm>
        </p:spPr>
        <p:txBody>
          <a:bodyPr lIns="92075" tIns="46038" rIns="92075" bIns="46038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zh-CN" altLang="en-US" sz="1400" b="1" dirty="0"/>
              <a:pPr lvl="0" algn="r" eaLnBrk="1" hangingPunct="1">
                <a:buNone/>
              </a:pPr>
              <a:t>27</a:t>
            </a:fld>
            <a:r>
              <a:rPr lang="en-US" altLang="zh-CN" sz="1400" b="1" dirty="0"/>
              <a:t>/</a:t>
            </a:r>
            <a:r>
              <a:rPr lang="en-US" altLang="zh-CN" sz="1400" b="1" dirty="0">
                <a:solidFill>
                  <a:schemeClr val="accent1"/>
                </a:solidFill>
              </a:rPr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9A7E62F-6C22-FD1F-92C7-99FD358448AE}"/>
                  </a:ext>
                </a:extLst>
              </p14:cNvPr>
              <p14:cNvContentPartPr/>
              <p14:nvPr/>
            </p14:nvContentPartPr>
            <p14:xfrm>
              <a:off x="6036480" y="1347480"/>
              <a:ext cx="2809440" cy="4251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9A7E62F-6C22-FD1F-92C7-99FD358448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120" y="1338120"/>
                <a:ext cx="2828160" cy="44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/>
      <p:bldP spid="142342" grpId="0"/>
      <p:bldP spid="37895" grpId="0" bldLvl="0" animBg="1"/>
      <p:bldP spid="37898" grpId="0" bldLvl="0" animBg="1"/>
      <p:bldP spid="37902" grpId="0" bldLvl="0" animBg="1"/>
      <p:bldP spid="37903" grpId="0" bldLvl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/>
          <p:nvPr/>
        </p:nvSpPr>
        <p:spPr>
          <a:xfrm>
            <a:off x="557530" y="105410"/>
            <a:ext cx="8131810" cy="7683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zh-CN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总线结构</a:t>
            </a:r>
            <a:r>
              <a:rPr lang="en-US" altLang="zh-CN" sz="16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(</a:t>
            </a:r>
            <a:r>
              <a:rPr lang="zh-CN" altLang="zh-CN" sz="16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来源于唐朔飞版计组</a:t>
            </a:r>
            <a:r>
              <a:rPr lang="en-US" altLang="zh-CN" sz="16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ppt)</a:t>
            </a:r>
          </a:p>
        </p:txBody>
      </p:sp>
      <p:sp>
        <p:nvSpPr>
          <p:cNvPr id="157699" name="Text Box 3"/>
          <p:cNvSpPr txBox="1"/>
          <p:nvPr/>
        </p:nvSpPr>
        <p:spPr>
          <a:xfrm>
            <a:off x="827088" y="1052513"/>
            <a:ext cx="6367462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1. 面向 </a:t>
            </a:r>
            <a:r>
              <a:rPr lang="en-US" altLang="zh-CN" sz="3200" dirty="0">
                <a:latin typeface="Times New Roman" panose="02020603050405020304" pitchFamily="18" charset="0"/>
              </a:rPr>
              <a:t>CPU </a:t>
            </a:r>
            <a:r>
              <a:rPr lang="zh-CN" altLang="en-US" sz="3200" dirty="0">
                <a:latin typeface="Times New Roman" panose="02020603050405020304" pitchFamily="18" charset="0"/>
              </a:rPr>
              <a:t>的双总线结构框图</a:t>
            </a:r>
          </a:p>
        </p:txBody>
      </p:sp>
      <p:sp>
        <p:nvSpPr>
          <p:cNvPr id="157700" name="Rectangle 4"/>
          <p:cNvSpPr/>
          <p:nvPr/>
        </p:nvSpPr>
        <p:spPr>
          <a:xfrm>
            <a:off x="762000" y="2016443"/>
            <a:ext cx="1854200" cy="1125537"/>
          </a:xfrm>
          <a:prstGeom prst="rect">
            <a:avLst/>
          </a:prstGeom>
          <a:noFill/>
          <a:ln w="38100" cap="flat" cmpd="sng">
            <a:solidFill>
              <a:srgbClr val="2261F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anchor="ctr" anchorCtr="1"/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中央处理器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</a:rPr>
              <a:t>CPU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2651125" y="1951355"/>
            <a:ext cx="5715000" cy="609600"/>
            <a:chOff x="1670" y="1410"/>
            <a:chExt cx="3600" cy="384"/>
          </a:xfrm>
          <a:solidFill>
            <a:srgbClr val="2261FA"/>
          </a:solidFill>
        </p:grpSpPr>
        <p:sp>
          <p:nvSpPr>
            <p:cNvPr id="5148" name="Rectangle 6"/>
            <p:cNvSpPr txBox="1"/>
            <p:nvPr/>
          </p:nvSpPr>
          <p:spPr>
            <a:xfrm>
              <a:off x="2941" y="1410"/>
              <a:ext cx="8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sym typeface="+mn-ea"/>
                </a:rPr>
                <a:t>I/O总线</a:t>
              </a:r>
            </a:p>
          </p:txBody>
        </p:sp>
        <p:sp>
          <p:nvSpPr>
            <p:cNvPr id="5149" name="AutoShape 7"/>
            <p:cNvSpPr/>
            <p:nvPr/>
          </p:nvSpPr>
          <p:spPr>
            <a:xfrm>
              <a:off x="1670" y="1657"/>
              <a:ext cx="3600" cy="137"/>
            </a:xfrm>
            <a:prstGeom prst="leftRightArrow">
              <a:avLst>
                <a:gd name="adj1" fmla="val 50000"/>
                <a:gd name="adj2" fmla="val 77250"/>
              </a:avLst>
            </a:prstGeom>
            <a:grpFill/>
            <a:ln w="28575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1090613" y="3141980"/>
            <a:ext cx="661987" cy="1905000"/>
            <a:chOff x="687" y="2160"/>
            <a:chExt cx="417" cy="1200"/>
          </a:xfrm>
        </p:grpSpPr>
        <p:sp>
          <p:nvSpPr>
            <p:cNvPr id="5146" name="Rectangle 9"/>
            <p:cNvSpPr txBox="1"/>
            <p:nvPr/>
          </p:nvSpPr>
          <p:spPr>
            <a:xfrm>
              <a:off x="687" y="2313"/>
              <a:ext cx="340" cy="8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sym typeface="+mn-ea"/>
                </a:rPr>
                <a:t>M</a:t>
              </a:r>
            </a:p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sym typeface="+mn-ea"/>
                </a:rPr>
                <a:t>总</a:t>
              </a:r>
            </a:p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sym typeface="+mn-ea"/>
                </a:rPr>
                <a:t>线</a:t>
              </a:r>
            </a:p>
          </p:txBody>
        </p:sp>
        <p:sp>
          <p:nvSpPr>
            <p:cNvPr id="5147" name="AutoShape 10"/>
            <p:cNvSpPr/>
            <p:nvPr/>
          </p:nvSpPr>
          <p:spPr>
            <a:xfrm>
              <a:off x="960" y="2160"/>
              <a:ext cx="144" cy="1200"/>
            </a:xfrm>
            <a:prstGeom prst="upDownArrow">
              <a:avLst>
                <a:gd name="adj1" fmla="val 50000"/>
                <a:gd name="adj2" fmla="val 97955"/>
              </a:avLst>
            </a:prstGeom>
            <a:solidFill>
              <a:srgbClr val="2261FA"/>
            </a:solidFill>
            <a:ln w="9525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849313" y="2532380"/>
            <a:ext cx="7532687" cy="3459163"/>
            <a:chOff x="535" y="1776"/>
            <a:chExt cx="4745" cy="2179"/>
          </a:xfrm>
        </p:grpSpPr>
        <p:grpSp>
          <p:nvGrpSpPr>
            <p:cNvPr id="5130" name="Group 31"/>
            <p:cNvGrpSpPr/>
            <p:nvPr/>
          </p:nvGrpSpPr>
          <p:grpSpPr>
            <a:xfrm>
              <a:off x="535" y="1776"/>
              <a:ext cx="4745" cy="2179"/>
              <a:chOff x="535" y="1776"/>
              <a:chExt cx="4745" cy="2179"/>
            </a:xfrm>
          </p:grpSpPr>
          <p:sp>
            <p:nvSpPr>
              <p:cNvPr id="5132" name="Rectangle 14"/>
              <p:cNvSpPr/>
              <p:nvPr/>
            </p:nvSpPr>
            <p:spPr>
              <a:xfrm>
                <a:off x="535" y="3360"/>
                <a:ext cx="1059" cy="595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tIns="262800" anchor="t" anchorCtr="1"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主存 </a:t>
                </a:r>
              </a:p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  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" name="Rectangle 15"/>
              <p:cNvSpPr/>
              <p:nvPr/>
            </p:nvSpPr>
            <p:spPr>
              <a:xfrm>
                <a:off x="1779" y="2448"/>
                <a:ext cx="934" cy="320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1"/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I/O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接口</a:t>
                </a:r>
              </a:p>
            </p:txBody>
          </p:sp>
          <p:sp>
            <p:nvSpPr>
              <p:cNvPr id="5134" name="Freeform 16"/>
              <p:cNvSpPr/>
              <p:nvPr/>
            </p:nvSpPr>
            <p:spPr>
              <a:xfrm>
                <a:off x="2205" y="1776"/>
                <a:ext cx="147" cy="672"/>
              </a:xfrm>
              <a:custGeom>
                <a:avLst/>
                <a:gdLst>
                  <a:gd name="txL" fmla="*/ 0 w 139"/>
                  <a:gd name="txT" fmla="*/ 0 h 495"/>
                  <a:gd name="txR" fmla="*/ 139 w 139"/>
                  <a:gd name="txB" fmla="*/ 495 h 495"/>
                </a:gdLst>
                <a:ahLst/>
                <a:cxnLst>
                  <a:cxn ang="0">
                    <a:pos x="84" y="0"/>
                  </a:cxn>
                  <a:cxn ang="0">
                    <a:pos x="164" y="247"/>
                  </a:cxn>
                  <a:cxn ang="0">
                    <a:pos x="123" y="247"/>
                  </a:cxn>
                  <a:cxn ang="0">
                    <a:pos x="123" y="991"/>
                  </a:cxn>
                  <a:cxn ang="0">
                    <a:pos x="164" y="991"/>
                  </a:cxn>
                  <a:cxn ang="0">
                    <a:pos x="84" y="1238"/>
                  </a:cxn>
                  <a:cxn ang="0">
                    <a:pos x="0" y="991"/>
                  </a:cxn>
                  <a:cxn ang="0">
                    <a:pos x="41" y="991"/>
                  </a:cxn>
                  <a:cxn ang="0">
                    <a:pos x="41" y="247"/>
                  </a:cxn>
                  <a:cxn ang="0">
                    <a:pos x="0" y="247"/>
                  </a:cxn>
                  <a:cxn ang="0">
                    <a:pos x="84" y="0"/>
                  </a:cxn>
                </a:cxnLst>
                <a:rect l="txL" t="txT" r="txR" b="txB"/>
                <a:pathLst>
                  <a:path w="139" h="495">
                    <a:moveTo>
                      <a:pt x="71" y="0"/>
                    </a:moveTo>
                    <a:lnTo>
                      <a:pt x="139" y="99"/>
                    </a:lnTo>
                    <a:lnTo>
                      <a:pt x="104" y="99"/>
                    </a:lnTo>
                    <a:lnTo>
                      <a:pt x="104" y="396"/>
                    </a:lnTo>
                    <a:lnTo>
                      <a:pt x="139" y="396"/>
                    </a:lnTo>
                    <a:lnTo>
                      <a:pt x="71" y="495"/>
                    </a:lnTo>
                    <a:lnTo>
                      <a:pt x="0" y="396"/>
                    </a:lnTo>
                    <a:lnTo>
                      <a:pt x="35" y="396"/>
                    </a:lnTo>
                    <a:lnTo>
                      <a:pt x="35" y="99"/>
                    </a:lnTo>
                    <a:lnTo>
                      <a:pt x="0" y="99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" name="Freeform 17"/>
              <p:cNvSpPr/>
              <p:nvPr/>
            </p:nvSpPr>
            <p:spPr>
              <a:xfrm>
                <a:off x="2205" y="2784"/>
                <a:ext cx="147" cy="576"/>
              </a:xfrm>
              <a:custGeom>
                <a:avLst/>
                <a:gdLst>
                  <a:gd name="txL" fmla="*/ 0 w 139"/>
                  <a:gd name="txT" fmla="*/ 0 h 467"/>
                  <a:gd name="txR" fmla="*/ 139 w 139"/>
                  <a:gd name="txB" fmla="*/ 467 h 467"/>
                </a:gdLst>
                <a:ahLst/>
                <a:cxnLst>
                  <a:cxn ang="0">
                    <a:pos x="84" y="0"/>
                  </a:cxn>
                  <a:cxn ang="0">
                    <a:pos x="164" y="176"/>
                  </a:cxn>
                  <a:cxn ang="0">
                    <a:pos x="123" y="176"/>
                  </a:cxn>
                  <a:cxn ang="0">
                    <a:pos x="123" y="702"/>
                  </a:cxn>
                  <a:cxn ang="0">
                    <a:pos x="164" y="702"/>
                  </a:cxn>
                  <a:cxn ang="0">
                    <a:pos x="84" y="876"/>
                  </a:cxn>
                  <a:cxn ang="0">
                    <a:pos x="0" y="702"/>
                  </a:cxn>
                  <a:cxn ang="0">
                    <a:pos x="41" y="702"/>
                  </a:cxn>
                  <a:cxn ang="0">
                    <a:pos x="41" y="176"/>
                  </a:cxn>
                  <a:cxn ang="0">
                    <a:pos x="0" y="176"/>
                  </a:cxn>
                  <a:cxn ang="0">
                    <a:pos x="84" y="0"/>
                  </a:cxn>
                </a:cxnLst>
                <a:rect l="txL" t="txT" r="txR" b="txB"/>
                <a:pathLst>
                  <a:path w="139" h="467">
                    <a:moveTo>
                      <a:pt x="71" y="0"/>
                    </a:moveTo>
                    <a:lnTo>
                      <a:pt x="139" y="94"/>
                    </a:lnTo>
                    <a:lnTo>
                      <a:pt x="104" y="94"/>
                    </a:lnTo>
                    <a:lnTo>
                      <a:pt x="104" y="374"/>
                    </a:lnTo>
                    <a:lnTo>
                      <a:pt x="139" y="374"/>
                    </a:lnTo>
                    <a:lnTo>
                      <a:pt x="71" y="467"/>
                    </a:lnTo>
                    <a:lnTo>
                      <a:pt x="0" y="374"/>
                    </a:lnTo>
                    <a:lnTo>
                      <a:pt x="35" y="374"/>
                    </a:lnTo>
                    <a:lnTo>
                      <a:pt x="35" y="94"/>
                    </a:lnTo>
                    <a:lnTo>
                      <a:pt x="0" y="94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" name="Rectangle 18"/>
              <p:cNvSpPr/>
              <p:nvPr/>
            </p:nvSpPr>
            <p:spPr>
              <a:xfrm>
                <a:off x="1779" y="3360"/>
                <a:ext cx="934" cy="595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1"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1000" dirty="0">
                    <a:latin typeface="Times New Roman" panose="02020603050405020304" pitchFamily="18" charset="0"/>
                  </a:rPr>
                  <a:t>    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I/O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设备1</a:t>
                </a:r>
              </a:p>
            </p:txBody>
          </p:sp>
          <p:sp>
            <p:nvSpPr>
              <p:cNvPr id="5137" name="Rectangle 19"/>
              <p:cNvSpPr/>
              <p:nvPr/>
            </p:nvSpPr>
            <p:spPr>
              <a:xfrm>
                <a:off x="2954" y="3360"/>
                <a:ext cx="934" cy="595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1"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1000" dirty="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I/O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设备2</a:t>
                </a:r>
              </a:p>
            </p:txBody>
          </p:sp>
          <p:sp>
            <p:nvSpPr>
              <p:cNvPr id="5138" name="Freeform 20"/>
              <p:cNvSpPr/>
              <p:nvPr/>
            </p:nvSpPr>
            <p:spPr>
              <a:xfrm>
                <a:off x="3357" y="1776"/>
                <a:ext cx="147" cy="672"/>
              </a:xfrm>
              <a:custGeom>
                <a:avLst/>
                <a:gdLst>
                  <a:gd name="txL" fmla="*/ 0 w 139"/>
                  <a:gd name="txT" fmla="*/ 0 h 495"/>
                  <a:gd name="txR" fmla="*/ 139 w 139"/>
                  <a:gd name="txB" fmla="*/ 495 h 495"/>
                </a:gdLst>
                <a:ahLst/>
                <a:cxnLst>
                  <a:cxn ang="0">
                    <a:pos x="84" y="0"/>
                  </a:cxn>
                  <a:cxn ang="0">
                    <a:pos x="164" y="247"/>
                  </a:cxn>
                  <a:cxn ang="0">
                    <a:pos x="123" y="247"/>
                  </a:cxn>
                  <a:cxn ang="0">
                    <a:pos x="123" y="991"/>
                  </a:cxn>
                  <a:cxn ang="0">
                    <a:pos x="164" y="991"/>
                  </a:cxn>
                  <a:cxn ang="0">
                    <a:pos x="84" y="1238"/>
                  </a:cxn>
                  <a:cxn ang="0">
                    <a:pos x="0" y="991"/>
                  </a:cxn>
                  <a:cxn ang="0">
                    <a:pos x="41" y="991"/>
                  </a:cxn>
                  <a:cxn ang="0">
                    <a:pos x="41" y="247"/>
                  </a:cxn>
                  <a:cxn ang="0">
                    <a:pos x="0" y="247"/>
                  </a:cxn>
                  <a:cxn ang="0">
                    <a:pos x="84" y="0"/>
                  </a:cxn>
                </a:cxnLst>
                <a:rect l="txL" t="txT" r="txR" b="txB"/>
                <a:pathLst>
                  <a:path w="139" h="495">
                    <a:moveTo>
                      <a:pt x="71" y="0"/>
                    </a:moveTo>
                    <a:lnTo>
                      <a:pt x="139" y="99"/>
                    </a:lnTo>
                    <a:lnTo>
                      <a:pt x="104" y="99"/>
                    </a:lnTo>
                    <a:lnTo>
                      <a:pt x="104" y="396"/>
                    </a:lnTo>
                    <a:lnTo>
                      <a:pt x="139" y="396"/>
                    </a:lnTo>
                    <a:lnTo>
                      <a:pt x="71" y="495"/>
                    </a:lnTo>
                    <a:lnTo>
                      <a:pt x="0" y="396"/>
                    </a:lnTo>
                    <a:lnTo>
                      <a:pt x="35" y="396"/>
                    </a:lnTo>
                    <a:lnTo>
                      <a:pt x="35" y="99"/>
                    </a:lnTo>
                    <a:lnTo>
                      <a:pt x="0" y="99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Freeform 21"/>
              <p:cNvSpPr/>
              <p:nvPr/>
            </p:nvSpPr>
            <p:spPr>
              <a:xfrm>
                <a:off x="3357" y="2784"/>
                <a:ext cx="147" cy="576"/>
              </a:xfrm>
              <a:custGeom>
                <a:avLst/>
                <a:gdLst>
                  <a:gd name="txL" fmla="*/ 0 w 139"/>
                  <a:gd name="txT" fmla="*/ 0 h 467"/>
                  <a:gd name="txR" fmla="*/ 139 w 139"/>
                  <a:gd name="txB" fmla="*/ 467 h 467"/>
                </a:gdLst>
                <a:ahLst/>
                <a:cxnLst>
                  <a:cxn ang="0">
                    <a:pos x="84" y="0"/>
                  </a:cxn>
                  <a:cxn ang="0">
                    <a:pos x="164" y="176"/>
                  </a:cxn>
                  <a:cxn ang="0">
                    <a:pos x="123" y="176"/>
                  </a:cxn>
                  <a:cxn ang="0">
                    <a:pos x="123" y="702"/>
                  </a:cxn>
                  <a:cxn ang="0">
                    <a:pos x="164" y="702"/>
                  </a:cxn>
                  <a:cxn ang="0">
                    <a:pos x="84" y="876"/>
                  </a:cxn>
                  <a:cxn ang="0">
                    <a:pos x="0" y="702"/>
                  </a:cxn>
                  <a:cxn ang="0">
                    <a:pos x="41" y="702"/>
                  </a:cxn>
                  <a:cxn ang="0">
                    <a:pos x="41" y="176"/>
                  </a:cxn>
                  <a:cxn ang="0">
                    <a:pos x="0" y="176"/>
                  </a:cxn>
                  <a:cxn ang="0">
                    <a:pos x="84" y="0"/>
                  </a:cxn>
                </a:cxnLst>
                <a:rect l="txL" t="txT" r="txR" b="txB"/>
                <a:pathLst>
                  <a:path w="139" h="467">
                    <a:moveTo>
                      <a:pt x="71" y="0"/>
                    </a:moveTo>
                    <a:lnTo>
                      <a:pt x="139" y="94"/>
                    </a:lnTo>
                    <a:lnTo>
                      <a:pt x="104" y="94"/>
                    </a:lnTo>
                    <a:lnTo>
                      <a:pt x="104" y="374"/>
                    </a:lnTo>
                    <a:lnTo>
                      <a:pt x="139" y="374"/>
                    </a:lnTo>
                    <a:lnTo>
                      <a:pt x="71" y="467"/>
                    </a:lnTo>
                    <a:lnTo>
                      <a:pt x="0" y="374"/>
                    </a:lnTo>
                    <a:lnTo>
                      <a:pt x="35" y="374"/>
                    </a:lnTo>
                    <a:lnTo>
                      <a:pt x="35" y="94"/>
                    </a:lnTo>
                    <a:lnTo>
                      <a:pt x="0" y="94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" name="Rectangle 22"/>
              <p:cNvSpPr/>
              <p:nvPr/>
            </p:nvSpPr>
            <p:spPr>
              <a:xfrm>
                <a:off x="4035" y="2448"/>
                <a:ext cx="237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solidFill>
                      <a:srgbClr val="2261FA"/>
                    </a:solidFill>
                    <a:latin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5141" name="Freeform 23"/>
              <p:cNvSpPr/>
              <p:nvPr/>
            </p:nvSpPr>
            <p:spPr>
              <a:xfrm>
                <a:off x="4749" y="1776"/>
                <a:ext cx="147" cy="672"/>
              </a:xfrm>
              <a:custGeom>
                <a:avLst/>
                <a:gdLst>
                  <a:gd name="txL" fmla="*/ 0 w 139"/>
                  <a:gd name="txT" fmla="*/ 0 h 495"/>
                  <a:gd name="txR" fmla="*/ 139 w 139"/>
                  <a:gd name="txB" fmla="*/ 495 h 495"/>
                </a:gdLst>
                <a:ahLst/>
                <a:cxnLst>
                  <a:cxn ang="0">
                    <a:pos x="84" y="0"/>
                  </a:cxn>
                  <a:cxn ang="0">
                    <a:pos x="164" y="247"/>
                  </a:cxn>
                  <a:cxn ang="0">
                    <a:pos x="123" y="247"/>
                  </a:cxn>
                  <a:cxn ang="0">
                    <a:pos x="123" y="991"/>
                  </a:cxn>
                  <a:cxn ang="0">
                    <a:pos x="164" y="991"/>
                  </a:cxn>
                  <a:cxn ang="0">
                    <a:pos x="84" y="1238"/>
                  </a:cxn>
                  <a:cxn ang="0">
                    <a:pos x="0" y="991"/>
                  </a:cxn>
                  <a:cxn ang="0">
                    <a:pos x="41" y="991"/>
                  </a:cxn>
                  <a:cxn ang="0">
                    <a:pos x="41" y="247"/>
                  </a:cxn>
                  <a:cxn ang="0">
                    <a:pos x="0" y="247"/>
                  </a:cxn>
                  <a:cxn ang="0">
                    <a:pos x="84" y="0"/>
                  </a:cxn>
                </a:cxnLst>
                <a:rect l="txL" t="txT" r="txR" b="txB"/>
                <a:pathLst>
                  <a:path w="139" h="495">
                    <a:moveTo>
                      <a:pt x="71" y="0"/>
                    </a:moveTo>
                    <a:lnTo>
                      <a:pt x="139" y="99"/>
                    </a:lnTo>
                    <a:lnTo>
                      <a:pt x="104" y="99"/>
                    </a:lnTo>
                    <a:lnTo>
                      <a:pt x="104" y="396"/>
                    </a:lnTo>
                    <a:lnTo>
                      <a:pt x="139" y="396"/>
                    </a:lnTo>
                    <a:lnTo>
                      <a:pt x="71" y="495"/>
                    </a:lnTo>
                    <a:lnTo>
                      <a:pt x="0" y="396"/>
                    </a:lnTo>
                    <a:lnTo>
                      <a:pt x="35" y="396"/>
                    </a:lnTo>
                    <a:lnTo>
                      <a:pt x="35" y="99"/>
                    </a:lnTo>
                    <a:lnTo>
                      <a:pt x="0" y="99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" name="Freeform 24"/>
              <p:cNvSpPr/>
              <p:nvPr/>
            </p:nvSpPr>
            <p:spPr>
              <a:xfrm>
                <a:off x="4749" y="2784"/>
                <a:ext cx="147" cy="576"/>
              </a:xfrm>
              <a:custGeom>
                <a:avLst/>
                <a:gdLst>
                  <a:gd name="txL" fmla="*/ 0 w 139"/>
                  <a:gd name="txT" fmla="*/ 0 h 467"/>
                  <a:gd name="txR" fmla="*/ 139 w 139"/>
                  <a:gd name="txB" fmla="*/ 467 h 467"/>
                </a:gdLst>
                <a:ahLst/>
                <a:cxnLst>
                  <a:cxn ang="0">
                    <a:pos x="84" y="0"/>
                  </a:cxn>
                  <a:cxn ang="0">
                    <a:pos x="164" y="176"/>
                  </a:cxn>
                  <a:cxn ang="0">
                    <a:pos x="123" y="176"/>
                  </a:cxn>
                  <a:cxn ang="0">
                    <a:pos x="123" y="702"/>
                  </a:cxn>
                  <a:cxn ang="0">
                    <a:pos x="164" y="702"/>
                  </a:cxn>
                  <a:cxn ang="0">
                    <a:pos x="84" y="876"/>
                  </a:cxn>
                  <a:cxn ang="0">
                    <a:pos x="0" y="702"/>
                  </a:cxn>
                  <a:cxn ang="0">
                    <a:pos x="41" y="702"/>
                  </a:cxn>
                  <a:cxn ang="0">
                    <a:pos x="41" y="176"/>
                  </a:cxn>
                  <a:cxn ang="0">
                    <a:pos x="0" y="176"/>
                  </a:cxn>
                  <a:cxn ang="0">
                    <a:pos x="84" y="0"/>
                  </a:cxn>
                </a:cxnLst>
                <a:rect l="txL" t="txT" r="txR" b="txB"/>
                <a:pathLst>
                  <a:path w="139" h="467">
                    <a:moveTo>
                      <a:pt x="71" y="0"/>
                    </a:moveTo>
                    <a:lnTo>
                      <a:pt x="139" y="94"/>
                    </a:lnTo>
                    <a:lnTo>
                      <a:pt x="104" y="94"/>
                    </a:lnTo>
                    <a:lnTo>
                      <a:pt x="104" y="374"/>
                    </a:lnTo>
                    <a:lnTo>
                      <a:pt x="139" y="374"/>
                    </a:lnTo>
                    <a:lnTo>
                      <a:pt x="71" y="467"/>
                    </a:lnTo>
                    <a:lnTo>
                      <a:pt x="0" y="374"/>
                    </a:lnTo>
                    <a:lnTo>
                      <a:pt x="35" y="374"/>
                    </a:lnTo>
                    <a:lnTo>
                      <a:pt x="35" y="94"/>
                    </a:lnTo>
                    <a:lnTo>
                      <a:pt x="0" y="94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" name="Rectangle 25"/>
              <p:cNvSpPr/>
              <p:nvPr/>
            </p:nvSpPr>
            <p:spPr>
              <a:xfrm>
                <a:off x="4035" y="3523"/>
                <a:ext cx="237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solidFill>
                      <a:srgbClr val="2261FA"/>
                    </a:solidFill>
                    <a:latin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5144" name="Rectangle 26"/>
              <p:cNvSpPr/>
              <p:nvPr/>
            </p:nvSpPr>
            <p:spPr>
              <a:xfrm>
                <a:off x="2954" y="2448"/>
                <a:ext cx="934" cy="320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1"/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I/O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接口</a:t>
                </a:r>
              </a:p>
            </p:txBody>
          </p:sp>
          <p:sp>
            <p:nvSpPr>
              <p:cNvPr id="5145" name="Rectangle 27"/>
              <p:cNvSpPr/>
              <p:nvPr/>
            </p:nvSpPr>
            <p:spPr>
              <a:xfrm>
                <a:off x="4346" y="2448"/>
                <a:ext cx="934" cy="320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1"/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I/O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接口</a:t>
                </a:r>
              </a:p>
            </p:txBody>
          </p:sp>
        </p:grpSp>
        <p:sp>
          <p:nvSpPr>
            <p:cNvPr id="5131" name="Rectangle 28"/>
            <p:cNvSpPr/>
            <p:nvPr/>
          </p:nvSpPr>
          <p:spPr>
            <a:xfrm>
              <a:off x="4346" y="3360"/>
              <a:ext cx="934" cy="595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1"/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设备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n</a:t>
              </a:r>
            </a:p>
          </p:txBody>
        </p:sp>
      </p:grpSp>
      <p:sp>
        <p:nvSpPr>
          <p:cNvPr id="5129" name="AutoShape 30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  <p:bldP spid="157700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524000"/>
            <a:ext cx="8229600" cy="695325"/>
            <a:chOff x="384" y="1056"/>
            <a:chExt cx="5184" cy="438"/>
          </a:xfrm>
        </p:grpSpPr>
        <p:sp>
          <p:nvSpPr>
            <p:cNvPr id="6171" name="Rectangle 3"/>
            <p:cNvSpPr txBox="1"/>
            <p:nvPr/>
          </p:nvSpPr>
          <p:spPr>
            <a:xfrm>
              <a:off x="2046" y="1056"/>
              <a:ext cx="214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sym typeface="+mn-ea"/>
                </a:rPr>
                <a:t>单总线（系统总线）</a:t>
              </a:r>
            </a:p>
          </p:txBody>
        </p:sp>
        <p:sp>
          <p:nvSpPr>
            <p:cNvPr id="6172" name="Freeform 4"/>
            <p:cNvSpPr/>
            <p:nvPr/>
          </p:nvSpPr>
          <p:spPr>
            <a:xfrm>
              <a:off x="384" y="1350"/>
              <a:ext cx="5184" cy="144"/>
            </a:xfrm>
            <a:custGeom>
              <a:avLst/>
              <a:gdLst>
                <a:gd name="txL" fmla="*/ 0 w 4569"/>
                <a:gd name="txT" fmla="*/ 0 h 148"/>
                <a:gd name="txR" fmla="*/ 4569 w 4569"/>
                <a:gd name="txB" fmla="*/ 148 h 148"/>
              </a:gdLst>
              <a:ahLst/>
              <a:cxnLst>
                <a:cxn ang="0">
                  <a:pos x="0" y="68"/>
                </a:cxn>
                <a:cxn ang="0">
                  <a:pos x="304" y="136"/>
                </a:cxn>
                <a:cxn ang="0">
                  <a:pos x="304" y="115"/>
                </a:cxn>
                <a:cxn ang="0">
                  <a:pos x="6373" y="115"/>
                </a:cxn>
                <a:cxn ang="0">
                  <a:pos x="6373" y="136"/>
                </a:cxn>
                <a:cxn ang="0">
                  <a:pos x="6674" y="68"/>
                </a:cxn>
                <a:cxn ang="0">
                  <a:pos x="6373" y="0"/>
                </a:cxn>
                <a:cxn ang="0">
                  <a:pos x="6373" y="22"/>
                </a:cxn>
                <a:cxn ang="0">
                  <a:pos x="304" y="22"/>
                </a:cxn>
                <a:cxn ang="0">
                  <a:pos x="304" y="0"/>
                </a:cxn>
                <a:cxn ang="0">
                  <a:pos x="0" y="68"/>
                </a:cxn>
              </a:cxnLst>
              <a:rect l="txL" t="txT" r="txR" b="txB"/>
              <a:pathLst>
                <a:path w="4569" h="148">
                  <a:moveTo>
                    <a:pt x="0" y="74"/>
                  </a:moveTo>
                  <a:lnTo>
                    <a:pt x="208" y="148"/>
                  </a:lnTo>
                  <a:lnTo>
                    <a:pt x="208" y="124"/>
                  </a:lnTo>
                  <a:lnTo>
                    <a:pt x="4364" y="124"/>
                  </a:lnTo>
                  <a:lnTo>
                    <a:pt x="4364" y="148"/>
                  </a:lnTo>
                  <a:lnTo>
                    <a:pt x="4569" y="74"/>
                  </a:lnTo>
                  <a:lnTo>
                    <a:pt x="4364" y="0"/>
                  </a:lnTo>
                  <a:lnTo>
                    <a:pt x="4364" y="25"/>
                  </a:lnTo>
                  <a:lnTo>
                    <a:pt x="208" y="25"/>
                  </a:lnTo>
                  <a:lnTo>
                    <a:pt x="208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2261FA"/>
            </a:solidFill>
            <a:ln w="17463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47" name="Text Box 5"/>
          <p:cNvSpPr txBox="1"/>
          <p:nvPr/>
        </p:nvSpPr>
        <p:spPr>
          <a:xfrm>
            <a:off x="593725" y="304800"/>
            <a:ext cx="38417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>
                <a:latin typeface="Times New Roman" panose="02020603050405020304" pitchFamily="18" charset="0"/>
              </a:rPr>
              <a:t>2. 单总线结构框图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838200" y="2171700"/>
            <a:ext cx="7959725" cy="3819525"/>
            <a:chOff x="528" y="1368"/>
            <a:chExt cx="5014" cy="2406"/>
          </a:xfrm>
        </p:grpSpPr>
        <p:grpSp>
          <p:nvGrpSpPr>
            <p:cNvPr id="6151" name="Group 7"/>
            <p:cNvGrpSpPr/>
            <p:nvPr/>
          </p:nvGrpSpPr>
          <p:grpSpPr>
            <a:xfrm>
              <a:off x="528" y="1368"/>
              <a:ext cx="719" cy="2389"/>
              <a:chOff x="528" y="1615"/>
              <a:chExt cx="719" cy="2389"/>
            </a:xfrm>
          </p:grpSpPr>
          <p:sp>
            <p:nvSpPr>
              <p:cNvPr id="6169" name="Rectangle 8"/>
              <p:cNvSpPr/>
              <p:nvPr/>
            </p:nvSpPr>
            <p:spPr>
              <a:xfrm>
                <a:off x="528" y="2352"/>
                <a:ext cx="719" cy="1652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32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endParaRPr lang="zh-CN" altLang="en-US" sz="32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</a:rPr>
                  <a:t> CPU</a:t>
                </a:r>
              </a:p>
            </p:txBody>
          </p:sp>
          <p:sp>
            <p:nvSpPr>
              <p:cNvPr id="6170" name="Freeform 9"/>
              <p:cNvSpPr/>
              <p:nvPr/>
            </p:nvSpPr>
            <p:spPr>
              <a:xfrm>
                <a:off x="802" y="1615"/>
                <a:ext cx="206" cy="737"/>
              </a:xfrm>
              <a:custGeom>
                <a:avLst/>
                <a:gdLst>
                  <a:gd name="txL" fmla="*/ 0 w 141"/>
                  <a:gd name="txT" fmla="*/ 0 h 482"/>
                  <a:gd name="txR" fmla="*/ 141 w 141"/>
                  <a:gd name="txB" fmla="*/ 482 h 482"/>
                </a:gdLst>
                <a:ahLst/>
                <a:cxnLst>
                  <a:cxn ang="0">
                    <a:pos x="216" y="0"/>
                  </a:cxn>
                  <a:cxn ang="0">
                    <a:pos x="440" y="336"/>
                  </a:cxn>
                  <a:cxn ang="0">
                    <a:pos x="330" y="336"/>
                  </a:cxn>
                  <a:cxn ang="0">
                    <a:pos x="330" y="1384"/>
                  </a:cxn>
                  <a:cxn ang="0">
                    <a:pos x="440" y="1384"/>
                  </a:cxn>
                  <a:cxn ang="0">
                    <a:pos x="216" y="1723"/>
                  </a:cxn>
                  <a:cxn ang="0">
                    <a:pos x="0" y="1384"/>
                  </a:cxn>
                  <a:cxn ang="0">
                    <a:pos x="107" y="1384"/>
                  </a:cxn>
                  <a:cxn ang="0">
                    <a:pos x="107" y="336"/>
                  </a:cxn>
                  <a:cxn ang="0">
                    <a:pos x="0" y="336"/>
                  </a:cxn>
                  <a:cxn ang="0">
                    <a:pos x="216" y="0"/>
                  </a:cxn>
                </a:cxnLst>
                <a:rect l="txL" t="txT" r="txR" b="txB"/>
                <a:pathLst>
                  <a:path w="141" h="482">
                    <a:moveTo>
                      <a:pt x="69" y="0"/>
                    </a:moveTo>
                    <a:lnTo>
                      <a:pt x="141" y="94"/>
                    </a:lnTo>
                    <a:lnTo>
                      <a:pt x="106" y="94"/>
                    </a:lnTo>
                    <a:lnTo>
                      <a:pt x="106" y="387"/>
                    </a:lnTo>
                    <a:lnTo>
                      <a:pt x="141" y="387"/>
                    </a:lnTo>
                    <a:lnTo>
                      <a:pt x="69" y="482"/>
                    </a:lnTo>
                    <a:lnTo>
                      <a:pt x="0" y="387"/>
                    </a:lnTo>
                    <a:lnTo>
                      <a:pt x="34" y="387"/>
                    </a:lnTo>
                    <a:lnTo>
                      <a:pt x="34" y="94"/>
                    </a:lnTo>
                    <a:lnTo>
                      <a:pt x="0" y="94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2" name="Group 10"/>
            <p:cNvGrpSpPr/>
            <p:nvPr/>
          </p:nvGrpSpPr>
          <p:grpSpPr>
            <a:xfrm>
              <a:off x="1392" y="1385"/>
              <a:ext cx="720" cy="2389"/>
              <a:chOff x="1392" y="1632"/>
              <a:chExt cx="720" cy="2389"/>
            </a:xfrm>
          </p:grpSpPr>
          <p:sp>
            <p:nvSpPr>
              <p:cNvPr id="6167" name="Rectangle 11"/>
              <p:cNvSpPr/>
              <p:nvPr/>
            </p:nvSpPr>
            <p:spPr>
              <a:xfrm>
                <a:off x="1392" y="2369"/>
                <a:ext cx="720" cy="1652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32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endParaRPr lang="en-US" altLang="zh-CN" sz="32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   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主存</a:t>
                </a:r>
              </a:p>
            </p:txBody>
          </p:sp>
          <p:sp>
            <p:nvSpPr>
              <p:cNvPr id="6168" name="Freeform 12"/>
              <p:cNvSpPr/>
              <p:nvPr/>
            </p:nvSpPr>
            <p:spPr>
              <a:xfrm>
                <a:off x="1619" y="1632"/>
                <a:ext cx="206" cy="737"/>
              </a:xfrm>
              <a:custGeom>
                <a:avLst/>
                <a:gdLst>
                  <a:gd name="txL" fmla="*/ 0 w 141"/>
                  <a:gd name="txT" fmla="*/ 0 h 482"/>
                  <a:gd name="txR" fmla="*/ 141 w 141"/>
                  <a:gd name="txB" fmla="*/ 482 h 482"/>
                </a:gdLst>
                <a:ahLst/>
                <a:cxnLst>
                  <a:cxn ang="0">
                    <a:pos x="216" y="0"/>
                  </a:cxn>
                  <a:cxn ang="0">
                    <a:pos x="440" y="336"/>
                  </a:cxn>
                  <a:cxn ang="0">
                    <a:pos x="330" y="336"/>
                  </a:cxn>
                  <a:cxn ang="0">
                    <a:pos x="330" y="1384"/>
                  </a:cxn>
                  <a:cxn ang="0">
                    <a:pos x="440" y="1384"/>
                  </a:cxn>
                  <a:cxn ang="0">
                    <a:pos x="216" y="1723"/>
                  </a:cxn>
                  <a:cxn ang="0">
                    <a:pos x="0" y="1384"/>
                  </a:cxn>
                  <a:cxn ang="0">
                    <a:pos x="107" y="1384"/>
                  </a:cxn>
                  <a:cxn ang="0">
                    <a:pos x="107" y="336"/>
                  </a:cxn>
                  <a:cxn ang="0">
                    <a:pos x="0" y="336"/>
                  </a:cxn>
                  <a:cxn ang="0">
                    <a:pos x="216" y="0"/>
                  </a:cxn>
                </a:cxnLst>
                <a:rect l="txL" t="txT" r="txR" b="txB"/>
                <a:pathLst>
                  <a:path w="141" h="482">
                    <a:moveTo>
                      <a:pt x="69" y="0"/>
                    </a:moveTo>
                    <a:lnTo>
                      <a:pt x="141" y="94"/>
                    </a:lnTo>
                    <a:lnTo>
                      <a:pt x="106" y="94"/>
                    </a:lnTo>
                    <a:lnTo>
                      <a:pt x="106" y="387"/>
                    </a:lnTo>
                    <a:lnTo>
                      <a:pt x="141" y="387"/>
                    </a:lnTo>
                    <a:lnTo>
                      <a:pt x="69" y="482"/>
                    </a:lnTo>
                    <a:lnTo>
                      <a:pt x="0" y="387"/>
                    </a:lnTo>
                    <a:lnTo>
                      <a:pt x="34" y="387"/>
                    </a:lnTo>
                    <a:lnTo>
                      <a:pt x="34" y="94"/>
                    </a:lnTo>
                    <a:lnTo>
                      <a:pt x="0" y="94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53" name="Rectangle 13"/>
            <p:cNvSpPr/>
            <p:nvPr/>
          </p:nvSpPr>
          <p:spPr>
            <a:xfrm>
              <a:off x="2208" y="2116"/>
              <a:ext cx="934" cy="32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I/O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接口</a:t>
              </a:r>
            </a:p>
          </p:txBody>
        </p:sp>
        <p:sp>
          <p:nvSpPr>
            <p:cNvPr id="6154" name="Freeform 14"/>
            <p:cNvSpPr/>
            <p:nvPr/>
          </p:nvSpPr>
          <p:spPr>
            <a:xfrm>
              <a:off x="2592" y="1391"/>
              <a:ext cx="192" cy="725"/>
            </a:xfrm>
            <a:custGeom>
              <a:avLst/>
              <a:gdLst>
                <a:gd name="txL" fmla="*/ 0 w 139"/>
                <a:gd name="txT" fmla="*/ 0 h 495"/>
                <a:gd name="txR" fmla="*/ 139 w 139"/>
                <a:gd name="txB" fmla="*/ 495 h 495"/>
              </a:gdLst>
              <a:ahLst/>
              <a:cxnLst>
                <a:cxn ang="0">
                  <a:pos x="186" y="0"/>
                </a:cxn>
                <a:cxn ang="0">
                  <a:pos x="366" y="311"/>
                </a:cxn>
                <a:cxn ang="0">
                  <a:pos x="275" y="311"/>
                </a:cxn>
                <a:cxn ang="0">
                  <a:pos x="275" y="1243"/>
                </a:cxn>
                <a:cxn ang="0">
                  <a:pos x="366" y="1243"/>
                </a:cxn>
                <a:cxn ang="0">
                  <a:pos x="186" y="1555"/>
                </a:cxn>
                <a:cxn ang="0">
                  <a:pos x="0" y="1243"/>
                </a:cxn>
                <a:cxn ang="0">
                  <a:pos x="91" y="1243"/>
                </a:cxn>
                <a:cxn ang="0">
                  <a:pos x="91" y="311"/>
                </a:cxn>
                <a:cxn ang="0">
                  <a:pos x="0" y="311"/>
                </a:cxn>
                <a:cxn ang="0">
                  <a:pos x="186" y="0"/>
                </a:cxn>
              </a:cxnLst>
              <a:rect l="txL" t="txT" r="txR" b="txB"/>
              <a:pathLst>
                <a:path w="139" h="495">
                  <a:moveTo>
                    <a:pt x="71" y="0"/>
                  </a:moveTo>
                  <a:lnTo>
                    <a:pt x="139" y="99"/>
                  </a:lnTo>
                  <a:lnTo>
                    <a:pt x="104" y="99"/>
                  </a:lnTo>
                  <a:lnTo>
                    <a:pt x="104" y="396"/>
                  </a:lnTo>
                  <a:lnTo>
                    <a:pt x="139" y="396"/>
                  </a:lnTo>
                  <a:lnTo>
                    <a:pt x="71" y="495"/>
                  </a:lnTo>
                  <a:lnTo>
                    <a:pt x="0" y="396"/>
                  </a:lnTo>
                  <a:lnTo>
                    <a:pt x="35" y="396"/>
                  </a:lnTo>
                  <a:lnTo>
                    <a:pt x="35" y="99"/>
                  </a:lnTo>
                  <a:lnTo>
                    <a:pt x="0" y="99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" name="Freeform 15"/>
            <p:cNvSpPr/>
            <p:nvPr/>
          </p:nvSpPr>
          <p:spPr>
            <a:xfrm>
              <a:off x="2609" y="2479"/>
              <a:ext cx="175" cy="671"/>
            </a:xfrm>
            <a:custGeom>
              <a:avLst/>
              <a:gdLst>
                <a:gd name="txL" fmla="*/ 0 w 139"/>
                <a:gd name="txT" fmla="*/ 0 h 467"/>
                <a:gd name="txR" fmla="*/ 139 w 139"/>
                <a:gd name="txB" fmla="*/ 467 h 467"/>
              </a:gdLst>
              <a:ahLst/>
              <a:cxnLst>
                <a:cxn ang="0">
                  <a:pos x="141" y="0"/>
                </a:cxn>
                <a:cxn ang="0">
                  <a:pos x="277" y="279"/>
                </a:cxn>
                <a:cxn ang="0">
                  <a:pos x="208" y="279"/>
                </a:cxn>
                <a:cxn ang="0">
                  <a:pos x="208" y="1109"/>
                </a:cxn>
                <a:cxn ang="0">
                  <a:pos x="277" y="1109"/>
                </a:cxn>
                <a:cxn ang="0">
                  <a:pos x="141" y="1385"/>
                </a:cxn>
                <a:cxn ang="0">
                  <a:pos x="0" y="1109"/>
                </a:cxn>
                <a:cxn ang="0">
                  <a:pos x="69" y="1109"/>
                </a:cxn>
                <a:cxn ang="0">
                  <a:pos x="69" y="279"/>
                </a:cxn>
                <a:cxn ang="0">
                  <a:pos x="0" y="279"/>
                </a:cxn>
                <a:cxn ang="0">
                  <a:pos x="141" y="0"/>
                </a:cxn>
              </a:cxnLst>
              <a:rect l="txL" t="txT" r="txR" b="txB"/>
              <a:pathLst>
                <a:path w="139" h="467">
                  <a:moveTo>
                    <a:pt x="71" y="0"/>
                  </a:moveTo>
                  <a:lnTo>
                    <a:pt x="139" y="94"/>
                  </a:lnTo>
                  <a:lnTo>
                    <a:pt x="104" y="94"/>
                  </a:lnTo>
                  <a:lnTo>
                    <a:pt x="104" y="374"/>
                  </a:lnTo>
                  <a:lnTo>
                    <a:pt x="139" y="374"/>
                  </a:lnTo>
                  <a:lnTo>
                    <a:pt x="71" y="467"/>
                  </a:lnTo>
                  <a:lnTo>
                    <a:pt x="0" y="374"/>
                  </a:lnTo>
                  <a:lnTo>
                    <a:pt x="35" y="374"/>
                  </a:lnTo>
                  <a:lnTo>
                    <a:pt x="35" y="94"/>
                  </a:lnTo>
                  <a:lnTo>
                    <a:pt x="0" y="94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Rectangle 16"/>
            <p:cNvSpPr/>
            <p:nvPr/>
          </p:nvSpPr>
          <p:spPr>
            <a:xfrm>
              <a:off x="2208" y="3150"/>
              <a:ext cx="934" cy="594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设备1</a:t>
              </a:r>
            </a:p>
          </p:txBody>
        </p:sp>
        <p:sp>
          <p:nvSpPr>
            <p:cNvPr id="6157" name="Rectangle 17"/>
            <p:cNvSpPr/>
            <p:nvPr/>
          </p:nvSpPr>
          <p:spPr>
            <a:xfrm>
              <a:off x="3360" y="3150"/>
              <a:ext cx="934" cy="594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设备2</a:t>
              </a:r>
            </a:p>
          </p:txBody>
        </p:sp>
        <p:sp>
          <p:nvSpPr>
            <p:cNvPr id="6158" name="Rectangle 18"/>
            <p:cNvSpPr/>
            <p:nvPr/>
          </p:nvSpPr>
          <p:spPr>
            <a:xfrm>
              <a:off x="3360" y="2116"/>
              <a:ext cx="934" cy="32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I/O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接口</a:t>
              </a:r>
            </a:p>
          </p:txBody>
        </p:sp>
        <p:sp>
          <p:nvSpPr>
            <p:cNvPr id="6159" name="Freeform 19"/>
            <p:cNvSpPr/>
            <p:nvPr/>
          </p:nvSpPr>
          <p:spPr>
            <a:xfrm>
              <a:off x="3696" y="1391"/>
              <a:ext cx="192" cy="725"/>
            </a:xfrm>
            <a:custGeom>
              <a:avLst/>
              <a:gdLst>
                <a:gd name="txL" fmla="*/ 0 w 139"/>
                <a:gd name="txT" fmla="*/ 0 h 495"/>
                <a:gd name="txR" fmla="*/ 139 w 139"/>
                <a:gd name="txB" fmla="*/ 495 h 495"/>
              </a:gdLst>
              <a:ahLst/>
              <a:cxnLst>
                <a:cxn ang="0">
                  <a:pos x="186" y="0"/>
                </a:cxn>
                <a:cxn ang="0">
                  <a:pos x="366" y="311"/>
                </a:cxn>
                <a:cxn ang="0">
                  <a:pos x="275" y="311"/>
                </a:cxn>
                <a:cxn ang="0">
                  <a:pos x="275" y="1243"/>
                </a:cxn>
                <a:cxn ang="0">
                  <a:pos x="366" y="1243"/>
                </a:cxn>
                <a:cxn ang="0">
                  <a:pos x="186" y="1555"/>
                </a:cxn>
                <a:cxn ang="0">
                  <a:pos x="0" y="1243"/>
                </a:cxn>
                <a:cxn ang="0">
                  <a:pos x="91" y="1243"/>
                </a:cxn>
                <a:cxn ang="0">
                  <a:pos x="91" y="311"/>
                </a:cxn>
                <a:cxn ang="0">
                  <a:pos x="0" y="311"/>
                </a:cxn>
                <a:cxn ang="0">
                  <a:pos x="186" y="0"/>
                </a:cxn>
              </a:cxnLst>
              <a:rect l="txL" t="txT" r="txR" b="txB"/>
              <a:pathLst>
                <a:path w="139" h="495">
                  <a:moveTo>
                    <a:pt x="71" y="0"/>
                  </a:moveTo>
                  <a:lnTo>
                    <a:pt x="139" y="99"/>
                  </a:lnTo>
                  <a:lnTo>
                    <a:pt x="104" y="99"/>
                  </a:lnTo>
                  <a:lnTo>
                    <a:pt x="104" y="396"/>
                  </a:lnTo>
                  <a:lnTo>
                    <a:pt x="139" y="396"/>
                  </a:lnTo>
                  <a:lnTo>
                    <a:pt x="71" y="495"/>
                  </a:lnTo>
                  <a:lnTo>
                    <a:pt x="0" y="396"/>
                  </a:lnTo>
                  <a:lnTo>
                    <a:pt x="35" y="396"/>
                  </a:lnTo>
                  <a:lnTo>
                    <a:pt x="35" y="99"/>
                  </a:lnTo>
                  <a:lnTo>
                    <a:pt x="0" y="99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0" name="Freeform 20"/>
            <p:cNvSpPr/>
            <p:nvPr/>
          </p:nvSpPr>
          <p:spPr>
            <a:xfrm>
              <a:off x="3696" y="2479"/>
              <a:ext cx="192" cy="671"/>
            </a:xfrm>
            <a:custGeom>
              <a:avLst/>
              <a:gdLst>
                <a:gd name="txL" fmla="*/ 0 w 139"/>
                <a:gd name="txT" fmla="*/ 0 h 467"/>
                <a:gd name="txR" fmla="*/ 139 w 139"/>
                <a:gd name="txB" fmla="*/ 467 h 467"/>
              </a:gdLst>
              <a:ahLst/>
              <a:cxnLst>
                <a:cxn ang="0">
                  <a:pos x="186" y="0"/>
                </a:cxn>
                <a:cxn ang="0">
                  <a:pos x="366" y="279"/>
                </a:cxn>
                <a:cxn ang="0">
                  <a:pos x="275" y="279"/>
                </a:cxn>
                <a:cxn ang="0">
                  <a:pos x="275" y="1109"/>
                </a:cxn>
                <a:cxn ang="0">
                  <a:pos x="366" y="1109"/>
                </a:cxn>
                <a:cxn ang="0">
                  <a:pos x="186" y="1385"/>
                </a:cxn>
                <a:cxn ang="0">
                  <a:pos x="0" y="1109"/>
                </a:cxn>
                <a:cxn ang="0">
                  <a:pos x="91" y="1109"/>
                </a:cxn>
                <a:cxn ang="0">
                  <a:pos x="91" y="279"/>
                </a:cxn>
                <a:cxn ang="0">
                  <a:pos x="0" y="279"/>
                </a:cxn>
                <a:cxn ang="0">
                  <a:pos x="186" y="0"/>
                </a:cxn>
              </a:cxnLst>
              <a:rect l="txL" t="txT" r="txR" b="txB"/>
              <a:pathLst>
                <a:path w="139" h="467">
                  <a:moveTo>
                    <a:pt x="71" y="0"/>
                  </a:moveTo>
                  <a:lnTo>
                    <a:pt x="139" y="94"/>
                  </a:lnTo>
                  <a:lnTo>
                    <a:pt x="104" y="94"/>
                  </a:lnTo>
                  <a:lnTo>
                    <a:pt x="104" y="374"/>
                  </a:lnTo>
                  <a:lnTo>
                    <a:pt x="139" y="374"/>
                  </a:lnTo>
                  <a:lnTo>
                    <a:pt x="71" y="467"/>
                  </a:lnTo>
                  <a:lnTo>
                    <a:pt x="0" y="374"/>
                  </a:lnTo>
                  <a:lnTo>
                    <a:pt x="35" y="374"/>
                  </a:lnTo>
                  <a:lnTo>
                    <a:pt x="35" y="94"/>
                  </a:lnTo>
                  <a:lnTo>
                    <a:pt x="0" y="94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1" name="Rectangle 21"/>
            <p:cNvSpPr/>
            <p:nvPr/>
          </p:nvSpPr>
          <p:spPr>
            <a:xfrm>
              <a:off x="4368" y="2116"/>
              <a:ext cx="240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6162" name="Rectangle 22"/>
            <p:cNvSpPr/>
            <p:nvPr/>
          </p:nvSpPr>
          <p:spPr>
            <a:xfrm>
              <a:off x="4608" y="3150"/>
              <a:ext cx="934" cy="594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设备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6163" name="Rectangle 23"/>
            <p:cNvSpPr/>
            <p:nvPr/>
          </p:nvSpPr>
          <p:spPr>
            <a:xfrm>
              <a:off x="4608" y="2116"/>
              <a:ext cx="934" cy="32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I/O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接口</a:t>
              </a:r>
            </a:p>
          </p:txBody>
        </p:sp>
        <p:sp>
          <p:nvSpPr>
            <p:cNvPr id="6164" name="Freeform 24"/>
            <p:cNvSpPr/>
            <p:nvPr/>
          </p:nvSpPr>
          <p:spPr>
            <a:xfrm>
              <a:off x="4992" y="1374"/>
              <a:ext cx="192" cy="740"/>
            </a:xfrm>
            <a:custGeom>
              <a:avLst/>
              <a:gdLst>
                <a:gd name="txL" fmla="*/ 0 w 139"/>
                <a:gd name="txT" fmla="*/ 0 h 495"/>
                <a:gd name="txR" fmla="*/ 139 w 139"/>
                <a:gd name="txB" fmla="*/ 495 h 495"/>
              </a:gdLst>
              <a:ahLst/>
              <a:cxnLst>
                <a:cxn ang="0">
                  <a:pos x="186" y="0"/>
                </a:cxn>
                <a:cxn ang="0">
                  <a:pos x="366" y="330"/>
                </a:cxn>
                <a:cxn ang="0">
                  <a:pos x="275" y="330"/>
                </a:cxn>
                <a:cxn ang="0">
                  <a:pos x="275" y="1323"/>
                </a:cxn>
                <a:cxn ang="0">
                  <a:pos x="366" y="1323"/>
                </a:cxn>
                <a:cxn ang="0">
                  <a:pos x="186" y="1653"/>
                </a:cxn>
                <a:cxn ang="0">
                  <a:pos x="0" y="1323"/>
                </a:cxn>
                <a:cxn ang="0">
                  <a:pos x="91" y="1323"/>
                </a:cxn>
                <a:cxn ang="0">
                  <a:pos x="91" y="330"/>
                </a:cxn>
                <a:cxn ang="0">
                  <a:pos x="0" y="330"/>
                </a:cxn>
                <a:cxn ang="0">
                  <a:pos x="186" y="0"/>
                </a:cxn>
              </a:cxnLst>
              <a:rect l="txL" t="txT" r="txR" b="txB"/>
              <a:pathLst>
                <a:path w="139" h="495">
                  <a:moveTo>
                    <a:pt x="71" y="0"/>
                  </a:moveTo>
                  <a:lnTo>
                    <a:pt x="139" y="99"/>
                  </a:lnTo>
                  <a:lnTo>
                    <a:pt x="104" y="99"/>
                  </a:lnTo>
                  <a:lnTo>
                    <a:pt x="104" y="396"/>
                  </a:lnTo>
                  <a:lnTo>
                    <a:pt x="139" y="396"/>
                  </a:lnTo>
                  <a:lnTo>
                    <a:pt x="71" y="495"/>
                  </a:lnTo>
                  <a:lnTo>
                    <a:pt x="0" y="396"/>
                  </a:lnTo>
                  <a:lnTo>
                    <a:pt x="35" y="396"/>
                  </a:lnTo>
                  <a:lnTo>
                    <a:pt x="35" y="99"/>
                  </a:lnTo>
                  <a:lnTo>
                    <a:pt x="0" y="99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Freeform 25"/>
            <p:cNvSpPr/>
            <p:nvPr/>
          </p:nvSpPr>
          <p:spPr>
            <a:xfrm>
              <a:off x="4993" y="2478"/>
              <a:ext cx="191" cy="672"/>
            </a:xfrm>
            <a:custGeom>
              <a:avLst/>
              <a:gdLst>
                <a:gd name="txL" fmla="*/ 0 w 139"/>
                <a:gd name="txT" fmla="*/ 0 h 467"/>
                <a:gd name="txR" fmla="*/ 139 w 139"/>
                <a:gd name="txB" fmla="*/ 467 h 467"/>
              </a:gdLst>
              <a:ahLst/>
              <a:cxnLst>
                <a:cxn ang="0">
                  <a:pos x="186" y="0"/>
                </a:cxn>
                <a:cxn ang="0">
                  <a:pos x="360" y="279"/>
                </a:cxn>
                <a:cxn ang="0">
                  <a:pos x="269" y="279"/>
                </a:cxn>
                <a:cxn ang="0">
                  <a:pos x="269" y="1114"/>
                </a:cxn>
                <a:cxn ang="0">
                  <a:pos x="360" y="1114"/>
                </a:cxn>
                <a:cxn ang="0">
                  <a:pos x="186" y="1391"/>
                </a:cxn>
                <a:cxn ang="0">
                  <a:pos x="0" y="1114"/>
                </a:cxn>
                <a:cxn ang="0">
                  <a:pos x="91" y="1114"/>
                </a:cxn>
                <a:cxn ang="0">
                  <a:pos x="91" y="279"/>
                </a:cxn>
                <a:cxn ang="0">
                  <a:pos x="0" y="279"/>
                </a:cxn>
                <a:cxn ang="0">
                  <a:pos x="186" y="0"/>
                </a:cxn>
              </a:cxnLst>
              <a:rect l="txL" t="txT" r="txR" b="txB"/>
              <a:pathLst>
                <a:path w="139" h="467">
                  <a:moveTo>
                    <a:pt x="71" y="0"/>
                  </a:moveTo>
                  <a:lnTo>
                    <a:pt x="139" y="94"/>
                  </a:lnTo>
                  <a:lnTo>
                    <a:pt x="104" y="94"/>
                  </a:lnTo>
                  <a:lnTo>
                    <a:pt x="104" y="374"/>
                  </a:lnTo>
                  <a:lnTo>
                    <a:pt x="139" y="374"/>
                  </a:lnTo>
                  <a:lnTo>
                    <a:pt x="71" y="467"/>
                  </a:lnTo>
                  <a:lnTo>
                    <a:pt x="0" y="374"/>
                  </a:lnTo>
                  <a:lnTo>
                    <a:pt x="35" y="374"/>
                  </a:lnTo>
                  <a:lnTo>
                    <a:pt x="35" y="94"/>
                  </a:lnTo>
                  <a:lnTo>
                    <a:pt x="0" y="94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Rectangle 26"/>
            <p:cNvSpPr/>
            <p:nvPr/>
          </p:nvSpPr>
          <p:spPr>
            <a:xfrm>
              <a:off x="4368" y="3294"/>
              <a:ext cx="336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6150" name="AutoShape 29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t" anchorCtr="0">
            <a:spAutoFit/>
          </a:bodyPr>
          <a:lstStyle/>
          <a:p>
            <a:pPr eaLnBrk="1" hangingPunct="1">
              <a:buClrTx/>
              <a:buSzTx/>
              <a:buFontTx/>
            </a:pPr>
            <a:r>
              <a:rPr lang="en-US" altLang="zh-CN" dirty="0">
                <a:latin typeface="Arial Black" panose="020B0A04020102020204" pitchFamily="34" charset="0"/>
                <a:ea typeface="宋体" panose="02010600030101010101" pitchFamily="2" charset="-122"/>
                <a:cs typeface="+mj-cs"/>
              </a:rPr>
              <a:t>Chapter 1</a:t>
            </a:r>
          </a:p>
        </p:txBody>
      </p:sp>
      <p:sp>
        <p:nvSpPr>
          <p:cNvPr id="6146" name="Rectangle 5"/>
          <p:cNvSpPr>
            <a:spLocks noGrp="1"/>
          </p:cNvSpPr>
          <p:nvPr>
            <p:ph type="subTitle" idx="1"/>
          </p:nvPr>
        </p:nvSpPr>
        <p:spPr>
          <a:xfrm>
            <a:off x="2268538" y="3068638"/>
            <a:ext cx="5832475" cy="584200"/>
          </a:xfrm>
        </p:spPr>
        <p:txBody>
          <a:bodyPr vert="horz" wrap="square" lIns="91440" tIns="45720" rIns="91440" bIns="45720" anchor="t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0" lang="zh-CN" altLang="en-US" sz="3200" b="0" i="0" u="none" strike="noStrike" kern="0" cap="none" spc="0" normalizeH="0" baseline="0" noProof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计算机概要与技术</a:t>
            </a:r>
            <a:endParaRPr kumimoji="0" lang="en-US" altLang="zh-CN" sz="3200" b="0" i="0" u="none" strike="noStrike" kern="0" cap="none" spc="0" normalizeH="0" baseline="0" noProof="1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5"/>
          <p:cNvSpPr txBox="1"/>
          <p:nvPr/>
        </p:nvSpPr>
        <p:spPr>
          <a:xfrm>
            <a:off x="2484438" y="4365625"/>
            <a:ext cx="4535487" cy="11747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3200" b="1">
                <a:latin typeface="Arial Black" panose="020B0A04020102020204" pitchFamily="34" charset="0"/>
                <a:ea typeface="宋体" panose="02010600030101010101" pitchFamily="2" charset="-122"/>
              </a:rPr>
              <a:t>David A. Patterson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3200" b="1">
                <a:latin typeface="Arial Black" panose="020B0A04020102020204" pitchFamily="34" charset="0"/>
                <a:ea typeface="宋体" panose="02010600030101010101" pitchFamily="2" charset="-122"/>
              </a:rPr>
              <a:t>John L. Hennessy</a:t>
            </a:r>
            <a:endParaRPr lang="en-US" altLang="zh-CN" sz="3200" b="1" dirty="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/>
          <p:nvPr/>
        </p:nvSpPr>
        <p:spPr>
          <a:xfrm>
            <a:off x="539750" y="409575"/>
            <a:ext cx="7924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>
                <a:latin typeface="Times New Roman" panose="02020603050405020304" pitchFamily="18" charset="0"/>
              </a:rPr>
              <a:t>3. 以存储器为中心的双总线结构框图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381000" y="1393825"/>
            <a:ext cx="8382000" cy="685800"/>
            <a:chOff x="288" y="1200"/>
            <a:chExt cx="5280" cy="432"/>
          </a:xfrm>
        </p:grpSpPr>
        <p:sp>
          <p:nvSpPr>
            <p:cNvPr id="7193" name="Rectangle 4"/>
            <p:cNvSpPr/>
            <p:nvPr/>
          </p:nvSpPr>
          <p:spPr>
            <a:xfrm>
              <a:off x="2526" y="1200"/>
              <a:ext cx="1458" cy="27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rgbClr val="00B050"/>
                  </a:solidFill>
                  <a:latin typeface="宋体" panose="02010600030101010101" pitchFamily="2" charset="-122"/>
                </a:rPr>
                <a:t>系统总线</a:t>
              </a:r>
            </a:p>
          </p:txBody>
        </p:sp>
        <p:sp>
          <p:nvSpPr>
            <p:cNvPr id="7194" name="Freeform 5"/>
            <p:cNvSpPr/>
            <p:nvPr/>
          </p:nvSpPr>
          <p:spPr>
            <a:xfrm>
              <a:off x="288" y="1488"/>
              <a:ext cx="5280" cy="144"/>
            </a:xfrm>
            <a:custGeom>
              <a:avLst/>
              <a:gdLst>
                <a:gd name="txL" fmla="*/ 0 w 4569"/>
                <a:gd name="txT" fmla="*/ 0 h 148"/>
                <a:gd name="txR" fmla="*/ 4569 w 4569"/>
                <a:gd name="txB" fmla="*/ 148 h 148"/>
              </a:gdLst>
              <a:ahLst/>
              <a:cxnLst>
                <a:cxn ang="0">
                  <a:pos x="0" y="68"/>
                </a:cxn>
                <a:cxn ang="0">
                  <a:pos x="320" y="136"/>
                </a:cxn>
                <a:cxn ang="0">
                  <a:pos x="320" y="115"/>
                </a:cxn>
                <a:cxn ang="0">
                  <a:pos x="6735" y="115"/>
                </a:cxn>
                <a:cxn ang="0">
                  <a:pos x="6735" y="136"/>
                </a:cxn>
                <a:cxn ang="0">
                  <a:pos x="7052" y="68"/>
                </a:cxn>
                <a:cxn ang="0">
                  <a:pos x="6735" y="0"/>
                </a:cxn>
                <a:cxn ang="0">
                  <a:pos x="6735" y="22"/>
                </a:cxn>
                <a:cxn ang="0">
                  <a:pos x="320" y="22"/>
                </a:cxn>
                <a:cxn ang="0">
                  <a:pos x="320" y="0"/>
                </a:cxn>
                <a:cxn ang="0">
                  <a:pos x="0" y="68"/>
                </a:cxn>
              </a:cxnLst>
              <a:rect l="txL" t="txT" r="txR" b="txB"/>
              <a:pathLst>
                <a:path w="4569" h="148">
                  <a:moveTo>
                    <a:pt x="0" y="74"/>
                  </a:moveTo>
                  <a:lnTo>
                    <a:pt x="208" y="148"/>
                  </a:lnTo>
                  <a:lnTo>
                    <a:pt x="208" y="124"/>
                  </a:lnTo>
                  <a:lnTo>
                    <a:pt x="4364" y="124"/>
                  </a:lnTo>
                  <a:lnTo>
                    <a:pt x="4364" y="148"/>
                  </a:lnTo>
                  <a:lnTo>
                    <a:pt x="4569" y="74"/>
                  </a:lnTo>
                  <a:lnTo>
                    <a:pt x="4364" y="0"/>
                  </a:lnTo>
                  <a:lnTo>
                    <a:pt x="4364" y="25"/>
                  </a:lnTo>
                  <a:lnTo>
                    <a:pt x="208" y="25"/>
                  </a:lnTo>
                  <a:lnTo>
                    <a:pt x="208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2261FA"/>
            </a:solidFill>
            <a:ln w="17463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9750" name="Rectangle 6"/>
          <p:cNvSpPr/>
          <p:nvPr/>
        </p:nvSpPr>
        <p:spPr>
          <a:xfrm>
            <a:off x="3886200" y="3249613"/>
            <a:ext cx="1143000" cy="2622550"/>
          </a:xfrm>
          <a:prstGeom prst="rect">
            <a:avLst/>
          </a:prstGeom>
          <a:noFill/>
          <a:ln w="38100" cap="flat" cmpd="sng">
            <a:solidFill>
              <a:srgbClr val="2261FA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z="32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32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主存</a:t>
            </a:r>
          </a:p>
        </p:txBody>
      </p:sp>
      <p:sp>
        <p:nvSpPr>
          <p:cNvPr id="159751" name="Freeform 7"/>
          <p:cNvSpPr/>
          <p:nvPr/>
        </p:nvSpPr>
        <p:spPr>
          <a:xfrm>
            <a:off x="4267200" y="2052638"/>
            <a:ext cx="327025" cy="1169987"/>
          </a:xfrm>
          <a:custGeom>
            <a:avLst/>
            <a:gdLst>
              <a:gd name="txL" fmla="*/ 0 w 141"/>
              <a:gd name="txT" fmla="*/ 0 h 482"/>
              <a:gd name="txR" fmla="*/ 141 w 141"/>
              <a:gd name="txB" fmla="*/ 482 h 482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141" h="482">
                <a:moveTo>
                  <a:pt x="69" y="0"/>
                </a:moveTo>
                <a:lnTo>
                  <a:pt x="141" y="94"/>
                </a:lnTo>
                <a:lnTo>
                  <a:pt x="106" y="94"/>
                </a:lnTo>
                <a:lnTo>
                  <a:pt x="106" y="387"/>
                </a:lnTo>
                <a:lnTo>
                  <a:pt x="141" y="387"/>
                </a:lnTo>
                <a:lnTo>
                  <a:pt x="69" y="482"/>
                </a:lnTo>
                <a:lnTo>
                  <a:pt x="0" y="387"/>
                </a:lnTo>
                <a:lnTo>
                  <a:pt x="34" y="387"/>
                </a:lnTo>
                <a:lnTo>
                  <a:pt x="34" y="94"/>
                </a:lnTo>
                <a:lnTo>
                  <a:pt x="0" y="94"/>
                </a:lnTo>
                <a:lnTo>
                  <a:pt x="69" y="0"/>
                </a:lnTo>
                <a:close/>
              </a:path>
            </a:pathLst>
          </a:custGeom>
          <a:noFill/>
          <a:ln w="38100" cap="flat" cmpd="sng">
            <a:solidFill>
              <a:srgbClr val="2261F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8"/>
          <p:cNvGrpSpPr/>
          <p:nvPr/>
        </p:nvGrpSpPr>
        <p:grpSpPr>
          <a:xfrm>
            <a:off x="609600" y="2079625"/>
            <a:ext cx="8229600" cy="3792538"/>
            <a:chOff x="384" y="1536"/>
            <a:chExt cx="5184" cy="2389"/>
          </a:xfrm>
        </p:grpSpPr>
        <p:grpSp>
          <p:nvGrpSpPr>
            <p:cNvPr id="7180" name="Group 9"/>
            <p:cNvGrpSpPr/>
            <p:nvPr/>
          </p:nvGrpSpPr>
          <p:grpSpPr>
            <a:xfrm>
              <a:off x="384" y="1536"/>
              <a:ext cx="719" cy="2389"/>
              <a:chOff x="432" y="1632"/>
              <a:chExt cx="719" cy="2389"/>
            </a:xfrm>
          </p:grpSpPr>
          <p:sp>
            <p:nvSpPr>
              <p:cNvPr id="7191" name="Rectangle 10"/>
              <p:cNvSpPr/>
              <p:nvPr/>
            </p:nvSpPr>
            <p:spPr>
              <a:xfrm>
                <a:off x="432" y="2369"/>
                <a:ext cx="719" cy="1652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32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endParaRPr lang="zh-CN" altLang="en-US" sz="32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</a:rPr>
                  <a:t> CPU</a:t>
                </a:r>
              </a:p>
            </p:txBody>
          </p:sp>
          <p:sp>
            <p:nvSpPr>
              <p:cNvPr id="7192" name="Freeform 11"/>
              <p:cNvSpPr/>
              <p:nvPr/>
            </p:nvSpPr>
            <p:spPr>
              <a:xfrm>
                <a:off x="672" y="1632"/>
                <a:ext cx="206" cy="737"/>
              </a:xfrm>
              <a:custGeom>
                <a:avLst/>
                <a:gdLst>
                  <a:gd name="txL" fmla="*/ 0 w 141"/>
                  <a:gd name="txT" fmla="*/ 0 h 482"/>
                  <a:gd name="txR" fmla="*/ 141 w 141"/>
                  <a:gd name="txB" fmla="*/ 482 h 482"/>
                </a:gdLst>
                <a:ahLst/>
                <a:cxnLst>
                  <a:cxn ang="0">
                    <a:pos x="216" y="0"/>
                  </a:cxn>
                  <a:cxn ang="0">
                    <a:pos x="440" y="336"/>
                  </a:cxn>
                  <a:cxn ang="0">
                    <a:pos x="330" y="336"/>
                  </a:cxn>
                  <a:cxn ang="0">
                    <a:pos x="330" y="1384"/>
                  </a:cxn>
                  <a:cxn ang="0">
                    <a:pos x="440" y="1384"/>
                  </a:cxn>
                  <a:cxn ang="0">
                    <a:pos x="216" y="1723"/>
                  </a:cxn>
                  <a:cxn ang="0">
                    <a:pos x="0" y="1384"/>
                  </a:cxn>
                  <a:cxn ang="0">
                    <a:pos x="107" y="1384"/>
                  </a:cxn>
                  <a:cxn ang="0">
                    <a:pos x="107" y="336"/>
                  </a:cxn>
                  <a:cxn ang="0">
                    <a:pos x="0" y="336"/>
                  </a:cxn>
                  <a:cxn ang="0">
                    <a:pos x="216" y="0"/>
                  </a:cxn>
                </a:cxnLst>
                <a:rect l="txL" t="txT" r="txR" b="txB"/>
                <a:pathLst>
                  <a:path w="141" h="482">
                    <a:moveTo>
                      <a:pt x="69" y="0"/>
                    </a:moveTo>
                    <a:lnTo>
                      <a:pt x="141" y="94"/>
                    </a:lnTo>
                    <a:lnTo>
                      <a:pt x="106" y="94"/>
                    </a:lnTo>
                    <a:lnTo>
                      <a:pt x="106" y="387"/>
                    </a:lnTo>
                    <a:lnTo>
                      <a:pt x="141" y="387"/>
                    </a:lnTo>
                    <a:lnTo>
                      <a:pt x="69" y="482"/>
                    </a:lnTo>
                    <a:lnTo>
                      <a:pt x="0" y="387"/>
                    </a:lnTo>
                    <a:lnTo>
                      <a:pt x="34" y="387"/>
                    </a:lnTo>
                    <a:lnTo>
                      <a:pt x="34" y="94"/>
                    </a:lnTo>
                    <a:lnTo>
                      <a:pt x="0" y="94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1" name="Rectangle 12"/>
            <p:cNvSpPr/>
            <p:nvPr/>
          </p:nvSpPr>
          <p:spPr>
            <a:xfrm>
              <a:off x="3360" y="2266"/>
              <a:ext cx="934" cy="32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I/O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接口</a:t>
              </a:r>
            </a:p>
          </p:txBody>
        </p:sp>
        <p:sp>
          <p:nvSpPr>
            <p:cNvPr id="7182" name="Freeform 13"/>
            <p:cNvSpPr/>
            <p:nvPr/>
          </p:nvSpPr>
          <p:spPr>
            <a:xfrm>
              <a:off x="3744" y="1536"/>
              <a:ext cx="192" cy="730"/>
            </a:xfrm>
            <a:custGeom>
              <a:avLst/>
              <a:gdLst>
                <a:gd name="txL" fmla="*/ 0 w 139"/>
                <a:gd name="txT" fmla="*/ 0 h 495"/>
                <a:gd name="txR" fmla="*/ 139 w 139"/>
                <a:gd name="txB" fmla="*/ 495 h 495"/>
              </a:gdLst>
              <a:ahLst/>
              <a:cxnLst>
                <a:cxn ang="0">
                  <a:pos x="186" y="0"/>
                </a:cxn>
                <a:cxn ang="0">
                  <a:pos x="366" y="317"/>
                </a:cxn>
                <a:cxn ang="0">
                  <a:pos x="275" y="317"/>
                </a:cxn>
                <a:cxn ang="0">
                  <a:pos x="275" y="1270"/>
                </a:cxn>
                <a:cxn ang="0">
                  <a:pos x="366" y="1270"/>
                </a:cxn>
                <a:cxn ang="0">
                  <a:pos x="186" y="1588"/>
                </a:cxn>
                <a:cxn ang="0">
                  <a:pos x="0" y="1270"/>
                </a:cxn>
                <a:cxn ang="0">
                  <a:pos x="91" y="1270"/>
                </a:cxn>
                <a:cxn ang="0">
                  <a:pos x="91" y="317"/>
                </a:cxn>
                <a:cxn ang="0">
                  <a:pos x="0" y="317"/>
                </a:cxn>
                <a:cxn ang="0">
                  <a:pos x="186" y="0"/>
                </a:cxn>
              </a:cxnLst>
              <a:rect l="txL" t="txT" r="txR" b="txB"/>
              <a:pathLst>
                <a:path w="139" h="495">
                  <a:moveTo>
                    <a:pt x="71" y="0"/>
                  </a:moveTo>
                  <a:lnTo>
                    <a:pt x="139" y="99"/>
                  </a:lnTo>
                  <a:lnTo>
                    <a:pt x="104" y="99"/>
                  </a:lnTo>
                  <a:lnTo>
                    <a:pt x="104" y="396"/>
                  </a:lnTo>
                  <a:lnTo>
                    <a:pt x="139" y="396"/>
                  </a:lnTo>
                  <a:lnTo>
                    <a:pt x="71" y="495"/>
                  </a:lnTo>
                  <a:lnTo>
                    <a:pt x="0" y="396"/>
                  </a:lnTo>
                  <a:lnTo>
                    <a:pt x="35" y="396"/>
                  </a:lnTo>
                  <a:lnTo>
                    <a:pt x="35" y="99"/>
                  </a:lnTo>
                  <a:lnTo>
                    <a:pt x="0" y="99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Freeform 14"/>
            <p:cNvSpPr/>
            <p:nvPr/>
          </p:nvSpPr>
          <p:spPr>
            <a:xfrm>
              <a:off x="3761" y="2632"/>
              <a:ext cx="175" cy="626"/>
            </a:xfrm>
            <a:custGeom>
              <a:avLst/>
              <a:gdLst>
                <a:gd name="txL" fmla="*/ 0 w 139"/>
                <a:gd name="txT" fmla="*/ 0 h 467"/>
                <a:gd name="txR" fmla="*/ 139 w 139"/>
                <a:gd name="txB" fmla="*/ 467 h 467"/>
              </a:gdLst>
              <a:ahLst/>
              <a:cxnLst>
                <a:cxn ang="0">
                  <a:pos x="141" y="0"/>
                </a:cxn>
                <a:cxn ang="0">
                  <a:pos x="277" y="227"/>
                </a:cxn>
                <a:cxn ang="0">
                  <a:pos x="208" y="227"/>
                </a:cxn>
                <a:cxn ang="0">
                  <a:pos x="208" y="901"/>
                </a:cxn>
                <a:cxn ang="0">
                  <a:pos x="277" y="901"/>
                </a:cxn>
                <a:cxn ang="0">
                  <a:pos x="141" y="1125"/>
                </a:cxn>
                <a:cxn ang="0">
                  <a:pos x="0" y="901"/>
                </a:cxn>
                <a:cxn ang="0">
                  <a:pos x="69" y="901"/>
                </a:cxn>
                <a:cxn ang="0">
                  <a:pos x="69" y="227"/>
                </a:cxn>
                <a:cxn ang="0">
                  <a:pos x="0" y="227"/>
                </a:cxn>
                <a:cxn ang="0">
                  <a:pos x="141" y="0"/>
                </a:cxn>
              </a:cxnLst>
              <a:rect l="txL" t="txT" r="txR" b="txB"/>
              <a:pathLst>
                <a:path w="139" h="467">
                  <a:moveTo>
                    <a:pt x="71" y="0"/>
                  </a:moveTo>
                  <a:lnTo>
                    <a:pt x="139" y="94"/>
                  </a:lnTo>
                  <a:lnTo>
                    <a:pt x="104" y="94"/>
                  </a:lnTo>
                  <a:lnTo>
                    <a:pt x="104" y="374"/>
                  </a:lnTo>
                  <a:lnTo>
                    <a:pt x="139" y="374"/>
                  </a:lnTo>
                  <a:lnTo>
                    <a:pt x="71" y="467"/>
                  </a:lnTo>
                  <a:lnTo>
                    <a:pt x="0" y="374"/>
                  </a:lnTo>
                  <a:lnTo>
                    <a:pt x="35" y="374"/>
                  </a:lnTo>
                  <a:lnTo>
                    <a:pt x="35" y="94"/>
                  </a:lnTo>
                  <a:lnTo>
                    <a:pt x="0" y="94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" name="Rectangle 15"/>
            <p:cNvSpPr/>
            <p:nvPr/>
          </p:nvSpPr>
          <p:spPr>
            <a:xfrm>
              <a:off x="3360" y="3289"/>
              <a:ext cx="934" cy="594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设备1</a:t>
              </a:r>
            </a:p>
          </p:txBody>
        </p:sp>
        <p:sp>
          <p:nvSpPr>
            <p:cNvPr id="7185" name="Rectangle 16"/>
            <p:cNvSpPr/>
            <p:nvPr/>
          </p:nvSpPr>
          <p:spPr>
            <a:xfrm>
              <a:off x="4368" y="2266"/>
              <a:ext cx="194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7186" name="Rectangle 17"/>
            <p:cNvSpPr/>
            <p:nvPr/>
          </p:nvSpPr>
          <p:spPr>
            <a:xfrm>
              <a:off x="4634" y="3289"/>
              <a:ext cx="934" cy="594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设备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7187" name="Rectangle 18"/>
            <p:cNvSpPr/>
            <p:nvPr/>
          </p:nvSpPr>
          <p:spPr>
            <a:xfrm>
              <a:off x="4634" y="2266"/>
              <a:ext cx="934" cy="32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I/O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接口</a:t>
              </a:r>
            </a:p>
          </p:txBody>
        </p:sp>
        <p:sp>
          <p:nvSpPr>
            <p:cNvPr id="7188" name="Freeform 19"/>
            <p:cNvSpPr/>
            <p:nvPr/>
          </p:nvSpPr>
          <p:spPr>
            <a:xfrm>
              <a:off x="4987" y="1536"/>
              <a:ext cx="197" cy="730"/>
            </a:xfrm>
            <a:custGeom>
              <a:avLst/>
              <a:gdLst>
                <a:gd name="txL" fmla="*/ 0 w 139"/>
                <a:gd name="txT" fmla="*/ 0 h 495"/>
                <a:gd name="txR" fmla="*/ 139 w 139"/>
                <a:gd name="txB" fmla="*/ 495 h 495"/>
              </a:gdLst>
              <a:ahLst/>
              <a:cxnLst>
                <a:cxn ang="0">
                  <a:pos x="203" y="0"/>
                </a:cxn>
                <a:cxn ang="0">
                  <a:pos x="395" y="317"/>
                </a:cxn>
                <a:cxn ang="0">
                  <a:pos x="295" y="317"/>
                </a:cxn>
                <a:cxn ang="0">
                  <a:pos x="295" y="1270"/>
                </a:cxn>
                <a:cxn ang="0">
                  <a:pos x="395" y="1270"/>
                </a:cxn>
                <a:cxn ang="0">
                  <a:pos x="203" y="1588"/>
                </a:cxn>
                <a:cxn ang="0">
                  <a:pos x="0" y="1270"/>
                </a:cxn>
                <a:cxn ang="0">
                  <a:pos x="101" y="1270"/>
                </a:cxn>
                <a:cxn ang="0">
                  <a:pos x="101" y="317"/>
                </a:cxn>
                <a:cxn ang="0">
                  <a:pos x="0" y="317"/>
                </a:cxn>
                <a:cxn ang="0">
                  <a:pos x="203" y="0"/>
                </a:cxn>
              </a:cxnLst>
              <a:rect l="txL" t="txT" r="txR" b="txB"/>
              <a:pathLst>
                <a:path w="139" h="495">
                  <a:moveTo>
                    <a:pt x="71" y="0"/>
                  </a:moveTo>
                  <a:lnTo>
                    <a:pt x="139" y="99"/>
                  </a:lnTo>
                  <a:lnTo>
                    <a:pt x="104" y="99"/>
                  </a:lnTo>
                  <a:lnTo>
                    <a:pt x="104" y="396"/>
                  </a:lnTo>
                  <a:lnTo>
                    <a:pt x="139" y="396"/>
                  </a:lnTo>
                  <a:lnTo>
                    <a:pt x="71" y="495"/>
                  </a:lnTo>
                  <a:lnTo>
                    <a:pt x="0" y="396"/>
                  </a:lnTo>
                  <a:lnTo>
                    <a:pt x="35" y="396"/>
                  </a:lnTo>
                  <a:lnTo>
                    <a:pt x="35" y="99"/>
                  </a:lnTo>
                  <a:lnTo>
                    <a:pt x="0" y="99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" name="Freeform 20"/>
            <p:cNvSpPr/>
            <p:nvPr/>
          </p:nvSpPr>
          <p:spPr>
            <a:xfrm>
              <a:off x="5004" y="2632"/>
              <a:ext cx="180" cy="626"/>
            </a:xfrm>
            <a:custGeom>
              <a:avLst/>
              <a:gdLst>
                <a:gd name="txL" fmla="*/ 0 w 139"/>
                <a:gd name="txT" fmla="*/ 0 h 467"/>
                <a:gd name="txR" fmla="*/ 139 w 139"/>
                <a:gd name="txB" fmla="*/ 467 h 467"/>
              </a:gdLst>
              <a:ahLst/>
              <a:cxnLst>
                <a:cxn ang="0">
                  <a:pos x="154" y="0"/>
                </a:cxn>
                <a:cxn ang="0">
                  <a:pos x="302" y="227"/>
                </a:cxn>
                <a:cxn ang="0">
                  <a:pos x="227" y="227"/>
                </a:cxn>
                <a:cxn ang="0">
                  <a:pos x="227" y="901"/>
                </a:cxn>
                <a:cxn ang="0">
                  <a:pos x="302" y="901"/>
                </a:cxn>
                <a:cxn ang="0">
                  <a:pos x="154" y="1125"/>
                </a:cxn>
                <a:cxn ang="0">
                  <a:pos x="0" y="901"/>
                </a:cxn>
                <a:cxn ang="0">
                  <a:pos x="75" y="901"/>
                </a:cxn>
                <a:cxn ang="0">
                  <a:pos x="75" y="227"/>
                </a:cxn>
                <a:cxn ang="0">
                  <a:pos x="0" y="227"/>
                </a:cxn>
                <a:cxn ang="0">
                  <a:pos x="154" y="0"/>
                </a:cxn>
              </a:cxnLst>
              <a:rect l="txL" t="txT" r="txR" b="txB"/>
              <a:pathLst>
                <a:path w="139" h="467">
                  <a:moveTo>
                    <a:pt x="71" y="0"/>
                  </a:moveTo>
                  <a:lnTo>
                    <a:pt x="139" y="94"/>
                  </a:lnTo>
                  <a:lnTo>
                    <a:pt x="104" y="94"/>
                  </a:lnTo>
                  <a:lnTo>
                    <a:pt x="104" y="374"/>
                  </a:lnTo>
                  <a:lnTo>
                    <a:pt x="139" y="374"/>
                  </a:lnTo>
                  <a:lnTo>
                    <a:pt x="71" y="467"/>
                  </a:lnTo>
                  <a:lnTo>
                    <a:pt x="0" y="374"/>
                  </a:lnTo>
                  <a:lnTo>
                    <a:pt x="35" y="374"/>
                  </a:lnTo>
                  <a:lnTo>
                    <a:pt x="35" y="94"/>
                  </a:lnTo>
                  <a:lnTo>
                    <a:pt x="0" y="94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Rectangle 21"/>
            <p:cNvSpPr/>
            <p:nvPr/>
          </p:nvSpPr>
          <p:spPr>
            <a:xfrm>
              <a:off x="4368" y="3466"/>
              <a:ext cx="194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5" name="Group 22"/>
          <p:cNvGrpSpPr/>
          <p:nvPr/>
        </p:nvGrpSpPr>
        <p:grpSpPr>
          <a:xfrm>
            <a:off x="1752600" y="3908425"/>
            <a:ext cx="2133600" cy="785813"/>
            <a:chOff x="1152" y="2625"/>
            <a:chExt cx="1344" cy="495"/>
          </a:xfrm>
        </p:grpSpPr>
        <p:sp>
          <p:nvSpPr>
            <p:cNvPr id="7178" name="AutoShape 23"/>
            <p:cNvSpPr/>
            <p:nvPr/>
          </p:nvSpPr>
          <p:spPr>
            <a:xfrm>
              <a:off x="1152" y="2957"/>
              <a:ext cx="1344" cy="163"/>
            </a:xfrm>
            <a:prstGeom prst="leftRightArrow">
              <a:avLst>
                <a:gd name="adj1" fmla="val 49759"/>
                <a:gd name="adj2" fmla="val 114099"/>
              </a:avLst>
            </a:prstGeom>
            <a:solidFill>
              <a:srgbClr val="2261FA"/>
            </a:solidFill>
            <a:ln w="9525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7179" name="Text Box 24"/>
            <p:cNvSpPr txBox="1"/>
            <p:nvPr/>
          </p:nvSpPr>
          <p:spPr>
            <a:xfrm>
              <a:off x="1316" y="2625"/>
              <a:ext cx="101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存储总线</a:t>
              </a:r>
            </a:p>
          </p:txBody>
        </p:sp>
      </p:grpSp>
      <p:sp>
        <p:nvSpPr>
          <p:cNvPr id="7177" name="AutoShape 28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2"/>
          <p:cNvSpPr txBox="1"/>
          <p:nvPr/>
        </p:nvSpPr>
        <p:spPr>
          <a:xfrm>
            <a:off x="685800" y="1219200"/>
            <a:ext cx="436403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1.  传统微型机总线结构</a:t>
            </a:r>
          </a:p>
        </p:txBody>
      </p:sp>
      <p:sp>
        <p:nvSpPr>
          <p:cNvPr id="35843" name="Text Box 3"/>
          <p:cNvSpPr txBox="1"/>
          <p:nvPr/>
        </p:nvSpPr>
        <p:spPr>
          <a:xfrm>
            <a:off x="441325" y="320675"/>
            <a:ext cx="5076190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zh-CN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</a:rPr>
              <a:t>总线结构举例</a:t>
            </a:r>
            <a:endParaRPr lang="zh-CN" altLang="en-US" sz="2400" b="0" dirty="0">
              <a:latin typeface="Times New Roman" panose="02020603050405020304" pitchFamily="18" charset="0"/>
            </a:endParaRPr>
          </a:p>
        </p:txBody>
      </p:sp>
      <p:sp>
        <p:nvSpPr>
          <p:cNvPr id="174113" name="Rectangle 33"/>
          <p:cNvSpPr>
            <a:spLocks noChangeArrowheads="1"/>
          </p:cNvSpPr>
          <p:nvPr/>
        </p:nvSpPr>
        <p:spPr bwMode="auto">
          <a:xfrm>
            <a:off x="7696200" y="152400"/>
            <a:ext cx="11430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3.4</a:t>
            </a:r>
          </a:p>
        </p:txBody>
      </p:sp>
      <p:sp>
        <p:nvSpPr>
          <p:cNvPr id="35845" name="AutoShape 35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grpSp>
        <p:nvGrpSpPr>
          <p:cNvPr id="2" name="Group 47"/>
          <p:cNvGrpSpPr/>
          <p:nvPr/>
        </p:nvGrpSpPr>
        <p:grpSpPr>
          <a:xfrm>
            <a:off x="153988" y="2057400"/>
            <a:ext cx="8723312" cy="3729038"/>
            <a:chOff x="97" y="1296"/>
            <a:chExt cx="5495" cy="2349"/>
          </a:xfrm>
        </p:grpSpPr>
        <p:grpSp>
          <p:nvGrpSpPr>
            <p:cNvPr id="35847" name="Group 46"/>
            <p:cNvGrpSpPr/>
            <p:nvPr/>
          </p:nvGrpSpPr>
          <p:grpSpPr>
            <a:xfrm>
              <a:off x="97" y="1296"/>
              <a:ext cx="5495" cy="2349"/>
              <a:chOff x="97" y="1296"/>
              <a:chExt cx="5495" cy="2349"/>
            </a:xfrm>
          </p:grpSpPr>
          <p:grpSp>
            <p:nvGrpSpPr>
              <p:cNvPr id="35851" name="Group 45"/>
              <p:cNvGrpSpPr/>
              <p:nvPr/>
            </p:nvGrpSpPr>
            <p:grpSpPr>
              <a:xfrm>
                <a:off x="97" y="1296"/>
                <a:ext cx="5495" cy="2349"/>
                <a:chOff x="97" y="1296"/>
                <a:chExt cx="5495" cy="2349"/>
              </a:xfrm>
            </p:grpSpPr>
            <p:sp>
              <p:nvSpPr>
                <p:cNvPr id="35853" name="Freeform 5"/>
                <p:cNvSpPr/>
                <p:nvPr/>
              </p:nvSpPr>
              <p:spPr>
                <a:xfrm>
                  <a:off x="2867" y="2513"/>
                  <a:ext cx="109" cy="348"/>
                </a:xfrm>
                <a:custGeom>
                  <a:avLst/>
                  <a:gdLst>
                    <a:gd name="txL" fmla="*/ 0 w 276"/>
                    <a:gd name="txT" fmla="*/ 0 h 464"/>
                    <a:gd name="txR" fmla="*/ 276 w 276"/>
                    <a:gd name="txB" fmla="*/ 464 h 464"/>
                  </a:gdLst>
                  <a:ahLst/>
                  <a:cxnLst>
                    <a:cxn ang="0">
                      <a:pos x="0" y="172"/>
                    </a:cxn>
                    <a:cxn ang="0">
                      <a:pos x="3" y="172"/>
                    </a:cxn>
                    <a:cxn ang="0">
                      <a:pos x="3" y="0"/>
                    </a:cxn>
                    <a:cxn ang="0">
                      <a:pos x="14" y="0"/>
                    </a:cxn>
                    <a:cxn ang="0">
                      <a:pos x="14" y="172"/>
                    </a:cxn>
                    <a:cxn ang="0">
                      <a:pos x="17" y="172"/>
                    </a:cxn>
                    <a:cxn ang="0">
                      <a:pos x="9" y="196"/>
                    </a:cxn>
                    <a:cxn ang="0">
                      <a:pos x="0" y="172"/>
                    </a:cxn>
                  </a:cxnLst>
                  <a:rect l="txL" t="txT" r="txR" b="txB"/>
                  <a:pathLst>
                    <a:path w="276" h="464">
                      <a:moveTo>
                        <a:pt x="0" y="406"/>
                      </a:moveTo>
                      <a:lnTo>
                        <a:pt x="51" y="406"/>
                      </a:lnTo>
                      <a:lnTo>
                        <a:pt x="51" y="0"/>
                      </a:lnTo>
                      <a:lnTo>
                        <a:pt x="225" y="0"/>
                      </a:lnTo>
                      <a:lnTo>
                        <a:pt x="225" y="406"/>
                      </a:lnTo>
                      <a:lnTo>
                        <a:pt x="276" y="406"/>
                      </a:lnTo>
                      <a:lnTo>
                        <a:pt x="138" y="464"/>
                      </a:lnTo>
                      <a:lnTo>
                        <a:pt x="0" y="406"/>
                      </a:lnTo>
                      <a:close/>
                    </a:path>
                  </a:pathLst>
                </a:custGeom>
                <a:solidFill>
                  <a:srgbClr val="2261FA"/>
                </a:solidFill>
                <a:ln w="1905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54" name="Rectangle 6"/>
                <p:cNvSpPr/>
                <p:nvPr/>
              </p:nvSpPr>
              <p:spPr>
                <a:xfrm>
                  <a:off x="4512" y="1809"/>
                  <a:ext cx="1080" cy="298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5855" name="Rectangle 7"/>
                <p:cNvSpPr/>
                <p:nvPr/>
              </p:nvSpPr>
              <p:spPr>
                <a:xfrm>
                  <a:off x="4763" y="1843"/>
                  <a:ext cx="582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宋体" panose="02010600030101010101" pitchFamily="2" charset="-122"/>
                    </a:rPr>
                    <a:t>存储器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6" name="Rectangle 8"/>
                <p:cNvSpPr/>
                <p:nvPr/>
              </p:nvSpPr>
              <p:spPr>
                <a:xfrm>
                  <a:off x="97" y="2683"/>
                  <a:ext cx="708" cy="543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5857" name="Rectangle 9"/>
                <p:cNvSpPr/>
                <p:nvPr/>
              </p:nvSpPr>
              <p:spPr>
                <a:xfrm>
                  <a:off x="138" y="2724"/>
                  <a:ext cx="652" cy="4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SCSI </a:t>
                  </a:r>
                  <a:r>
                    <a:rPr lang="en-US" altLang="en-US" sz="2400" dirty="0">
                      <a:latin typeface="Times New Roman" panose="02020603050405020304" pitchFamily="18" charset="0"/>
                    </a:rPr>
                    <a:t>Ⅱ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宋体" panose="02010600030101010101" pitchFamily="2" charset="-122"/>
                    </a:rPr>
                    <a:t>控制器</a:t>
                  </a:r>
                </a:p>
              </p:txBody>
            </p:sp>
            <p:sp>
              <p:nvSpPr>
                <p:cNvPr id="35858" name="Freeform 10"/>
                <p:cNvSpPr/>
                <p:nvPr/>
              </p:nvSpPr>
              <p:spPr>
                <a:xfrm>
                  <a:off x="2867" y="1640"/>
                  <a:ext cx="96" cy="576"/>
                </a:xfrm>
                <a:custGeom>
                  <a:avLst/>
                  <a:gdLst>
                    <a:gd name="txL" fmla="*/ 0 w 276"/>
                    <a:gd name="txT" fmla="*/ 0 h 464"/>
                    <a:gd name="txR" fmla="*/ 276 w 276"/>
                    <a:gd name="txB" fmla="*/ 464 h 464"/>
                  </a:gdLst>
                  <a:ahLst/>
                  <a:cxnLst>
                    <a:cxn ang="0">
                      <a:pos x="0" y="777"/>
                    </a:cxn>
                    <a:cxn ang="0">
                      <a:pos x="2" y="777"/>
                    </a:cxn>
                    <a:cxn ang="0">
                      <a:pos x="2" y="0"/>
                    </a:cxn>
                    <a:cxn ang="0">
                      <a:pos x="9" y="0"/>
                    </a:cxn>
                    <a:cxn ang="0">
                      <a:pos x="9" y="777"/>
                    </a:cxn>
                    <a:cxn ang="0">
                      <a:pos x="11" y="777"/>
                    </a:cxn>
                    <a:cxn ang="0">
                      <a:pos x="6" y="888"/>
                    </a:cxn>
                    <a:cxn ang="0">
                      <a:pos x="0" y="777"/>
                    </a:cxn>
                  </a:cxnLst>
                  <a:rect l="txL" t="txT" r="txR" b="txB"/>
                  <a:pathLst>
                    <a:path w="276" h="464">
                      <a:moveTo>
                        <a:pt x="0" y="406"/>
                      </a:moveTo>
                      <a:lnTo>
                        <a:pt x="51" y="406"/>
                      </a:lnTo>
                      <a:lnTo>
                        <a:pt x="51" y="0"/>
                      </a:lnTo>
                      <a:lnTo>
                        <a:pt x="225" y="0"/>
                      </a:lnTo>
                      <a:lnTo>
                        <a:pt x="225" y="406"/>
                      </a:lnTo>
                      <a:lnTo>
                        <a:pt x="276" y="406"/>
                      </a:lnTo>
                      <a:lnTo>
                        <a:pt x="138" y="464"/>
                      </a:lnTo>
                      <a:lnTo>
                        <a:pt x="0" y="406"/>
                      </a:lnTo>
                      <a:close/>
                    </a:path>
                  </a:pathLst>
                </a:custGeom>
                <a:solidFill>
                  <a:srgbClr val="2261FA"/>
                </a:solidFill>
                <a:ln w="1905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59" name="Freeform 11"/>
                <p:cNvSpPr/>
                <p:nvPr/>
              </p:nvSpPr>
              <p:spPr>
                <a:xfrm>
                  <a:off x="864" y="1579"/>
                  <a:ext cx="3648" cy="118"/>
                </a:xfrm>
                <a:custGeom>
                  <a:avLst/>
                  <a:gdLst>
                    <a:gd name="txL" fmla="*/ 0 w 3180"/>
                    <a:gd name="txT" fmla="*/ 0 h 365"/>
                    <a:gd name="txR" fmla="*/ 3180 w 3180"/>
                    <a:gd name="txB" fmla="*/ 365 h 365"/>
                  </a:gdLst>
                  <a:ahLst/>
                  <a:cxnLst>
                    <a:cxn ang="0">
                      <a:pos x="0" y="6"/>
                    </a:cxn>
                    <a:cxn ang="0">
                      <a:pos x="137" y="12"/>
                    </a:cxn>
                    <a:cxn ang="0">
                      <a:pos x="137" y="9"/>
                    </a:cxn>
                    <a:cxn ang="0">
                      <a:pos x="4664" y="9"/>
                    </a:cxn>
                    <a:cxn ang="0">
                      <a:pos x="4664" y="12"/>
                    </a:cxn>
                    <a:cxn ang="0">
                      <a:pos x="4801" y="6"/>
                    </a:cxn>
                    <a:cxn ang="0">
                      <a:pos x="4664" y="0"/>
                    </a:cxn>
                    <a:cxn ang="0">
                      <a:pos x="4664" y="3"/>
                    </a:cxn>
                    <a:cxn ang="0">
                      <a:pos x="137" y="3"/>
                    </a:cxn>
                    <a:cxn ang="0">
                      <a:pos x="137" y="0"/>
                    </a:cxn>
                    <a:cxn ang="0">
                      <a:pos x="0" y="6"/>
                    </a:cxn>
                  </a:cxnLst>
                  <a:rect l="txL" t="txT" r="txR" b="txB"/>
                  <a:pathLst>
                    <a:path w="3180" h="365">
                      <a:moveTo>
                        <a:pt x="0" y="182"/>
                      </a:moveTo>
                      <a:lnTo>
                        <a:pt x="91" y="365"/>
                      </a:lnTo>
                      <a:lnTo>
                        <a:pt x="91" y="282"/>
                      </a:lnTo>
                      <a:lnTo>
                        <a:pt x="3089" y="282"/>
                      </a:lnTo>
                      <a:lnTo>
                        <a:pt x="3089" y="365"/>
                      </a:lnTo>
                      <a:lnTo>
                        <a:pt x="3180" y="182"/>
                      </a:lnTo>
                      <a:lnTo>
                        <a:pt x="3089" y="0"/>
                      </a:lnTo>
                      <a:lnTo>
                        <a:pt x="3089" y="83"/>
                      </a:lnTo>
                      <a:lnTo>
                        <a:pt x="91" y="83"/>
                      </a:lnTo>
                      <a:lnTo>
                        <a:pt x="91" y="0"/>
                      </a:lnTo>
                      <a:lnTo>
                        <a:pt x="0" y="182"/>
                      </a:lnTo>
                      <a:close/>
                    </a:path>
                  </a:pathLst>
                </a:custGeom>
                <a:solidFill>
                  <a:srgbClr val="2261FA"/>
                </a:solidFill>
                <a:ln w="1905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60" name="Freeform 12"/>
                <p:cNvSpPr/>
                <p:nvPr/>
              </p:nvSpPr>
              <p:spPr>
                <a:xfrm>
                  <a:off x="816" y="2827"/>
                  <a:ext cx="4752" cy="118"/>
                </a:xfrm>
                <a:custGeom>
                  <a:avLst/>
                  <a:gdLst>
                    <a:gd name="txL" fmla="*/ 0 w 4114"/>
                    <a:gd name="txT" fmla="*/ 0 h 344"/>
                    <a:gd name="txR" fmla="*/ 4114 w 4114"/>
                    <a:gd name="txB" fmla="*/ 344 h 344"/>
                  </a:gdLst>
                  <a:ahLst/>
                  <a:cxnLst>
                    <a:cxn ang="0">
                      <a:pos x="0" y="7"/>
                    </a:cxn>
                    <a:cxn ang="0">
                      <a:pos x="134" y="14"/>
                    </a:cxn>
                    <a:cxn ang="0">
                      <a:pos x="134" y="11"/>
                    </a:cxn>
                    <a:cxn ang="0">
                      <a:pos x="6206" y="11"/>
                    </a:cxn>
                    <a:cxn ang="0">
                      <a:pos x="6206" y="14"/>
                    </a:cxn>
                    <a:cxn ang="0">
                      <a:pos x="6340" y="7"/>
                    </a:cxn>
                    <a:cxn ang="0">
                      <a:pos x="6206" y="0"/>
                    </a:cxn>
                    <a:cxn ang="0">
                      <a:pos x="6206" y="3"/>
                    </a:cxn>
                    <a:cxn ang="0">
                      <a:pos x="134" y="3"/>
                    </a:cxn>
                    <a:cxn ang="0">
                      <a:pos x="134" y="0"/>
                    </a:cxn>
                    <a:cxn ang="0">
                      <a:pos x="0" y="7"/>
                    </a:cxn>
                  </a:cxnLst>
                  <a:rect l="txL" t="txT" r="txR" b="txB"/>
                  <a:pathLst>
                    <a:path w="4114" h="344">
                      <a:moveTo>
                        <a:pt x="0" y="174"/>
                      </a:moveTo>
                      <a:lnTo>
                        <a:pt x="87" y="344"/>
                      </a:lnTo>
                      <a:lnTo>
                        <a:pt x="87" y="261"/>
                      </a:lnTo>
                      <a:lnTo>
                        <a:pt x="4027" y="261"/>
                      </a:lnTo>
                      <a:lnTo>
                        <a:pt x="4027" y="344"/>
                      </a:lnTo>
                      <a:lnTo>
                        <a:pt x="4114" y="174"/>
                      </a:lnTo>
                      <a:lnTo>
                        <a:pt x="4027" y="0"/>
                      </a:lnTo>
                      <a:lnTo>
                        <a:pt x="4027" y="83"/>
                      </a:lnTo>
                      <a:lnTo>
                        <a:pt x="87" y="83"/>
                      </a:lnTo>
                      <a:lnTo>
                        <a:pt x="87" y="0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rgbClr val="2261FA"/>
                </a:solidFill>
                <a:ln w="1905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61" name="Rectangle 13"/>
                <p:cNvSpPr/>
                <p:nvPr/>
              </p:nvSpPr>
              <p:spPr>
                <a:xfrm>
                  <a:off x="4512" y="1514"/>
                  <a:ext cx="1080" cy="299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5862" name="Rectangle 14"/>
                <p:cNvSpPr/>
                <p:nvPr/>
              </p:nvSpPr>
              <p:spPr>
                <a:xfrm>
                  <a:off x="4569" y="1549"/>
                  <a:ext cx="969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宋体" panose="02010600030101010101" pitchFamily="2" charset="-122"/>
                    </a:rPr>
                    <a:t>主存控制器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3" name="Rectangle 15"/>
                <p:cNvSpPr/>
                <p:nvPr/>
              </p:nvSpPr>
              <p:spPr>
                <a:xfrm>
                  <a:off x="3456" y="2592"/>
                  <a:ext cx="1140" cy="27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rgbClr val="00B050"/>
                      </a:solidFill>
                      <a:latin typeface="宋体" panose="02010600030101010101" pitchFamily="2" charset="-122"/>
                    </a:rPr>
                    <a:t>ISA</a:t>
                  </a:r>
                  <a:r>
                    <a:rPr lang="zh-CN" altLang="en-US" sz="2800" b="1" dirty="0">
                      <a:solidFill>
                        <a:srgbClr val="00B050"/>
                      </a:solidFill>
                      <a:latin typeface="宋体" panose="02010600030101010101" pitchFamily="2" charset="-122"/>
                    </a:rPr>
                    <a:t>、</a:t>
                  </a:r>
                  <a:r>
                    <a:rPr lang="en-US" altLang="zh-CN" sz="2800" b="1" dirty="0">
                      <a:solidFill>
                        <a:srgbClr val="00B050"/>
                      </a:solidFill>
                      <a:latin typeface="宋体" panose="02010600030101010101" pitchFamily="2" charset="-122"/>
                    </a:rPr>
                    <a:t>EISA </a:t>
                  </a:r>
                </a:p>
              </p:txBody>
            </p:sp>
            <p:sp>
              <p:nvSpPr>
                <p:cNvPr id="35864" name="Rectangle 16"/>
                <p:cNvSpPr/>
                <p:nvPr/>
              </p:nvSpPr>
              <p:spPr>
                <a:xfrm>
                  <a:off x="2404" y="2805"/>
                  <a:ext cx="1167" cy="1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5865" name="Rectangle 17"/>
                <p:cNvSpPr/>
                <p:nvPr/>
              </p:nvSpPr>
              <p:spPr>
                <a:xfrm>
                  <a:off x="1008" y="2640"/>
                  <a:ext cx="1593" cy="1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000" dirty="0">
                      <a:latin typeface="Times New Roman" panose="02020603050405020304" pitchFamily="18" charset="0"/>
                    </a:rPr>
                    <a:t>8 MHz</a:t>
                  </a:r>
                  <a:r>
                    <a:rPr lang="zh-CN" altLang="en-US" sz="2000" dirty="0">
                      <a:latin typeface="Times New Roman" panose="02020603050405020304" pitchFamily="18" charset="0"/>
                    </a:rPr>
                    <a:t>的</a:t>
                  </a:r>
                  <a:r>
                    <a:rPr lang="en-US" altLang="zh-CN" sz="2000" dirty="0">
                      <a:latin typeface="Times New Roman" panose="02020603050405020304" pitchFamily="18" charset="0"/>
                    </a:rPr>
                    <a:t>1</a:t>
                  </a:r>
                  <a:r>
                    <a:rPr lang="zh-CN" altLang="en-US" sz="2000" dirty="0">
                      <a:latin typeface="Times New Roman" panose="02020603050405020304" pitchFamily="18" charset="0"/>
                    </a:rPr>
                    <a:t>6</a:t>
                  </a:r>
                  <a:r>
                    <a:rPr lang="zh-CN" altLang="en-US" sz="2000" dirty="0">
                      <a:latin typeface="宋体" panose="02010600030101010101" pitchFamily="2" charset="-122"/>
                    </a:rPr>
                    <a:t>位数据通路</a:t>
                  </a:r>
                </a:p>
              </p:txBody>
            </p:sp>
            <p:sp>
              <p:nvSpPr>
                <p:cNvPr id="35866" name="Rectangle 18"/>
                <p:cNvSpPr/>
                <p:nvPr/>
              </p:nvSpPr>
              <p:spPr>
                <a:xfrm>
                  <a:off x="2064" y="2221"/>
                  <a:ext cx="1723" cy="294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5867" name="Rectangle 19"/>
                <p:cNvSpPr/>
                <p:nvPr/>
              </p:nvSpPr>
              <p:spPr>
                <a:xfrm>
                  <a:off x="2256" y="2246"/>
                  <a:ext cx="1357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宋体" panose="02010600030101010101" pitchFamily="2" charset="-122"/>
                    </a:rPr>
                    <a:t>标准总线控制器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8" name="Rectangle 20"/>
                <p:cNvSpPr/>
                <p:nvPr/>
              </p:nvSpPr>
              <p:spPr>
                <a:xfrm>
                  <a:off x="1104" y="1392"/>
                  <a:ext cx="1672" cy="1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000" dirty="0">
                      <a:latin typeface="Times New Roman" panose="02020603050405020304" pitchFamily="18" charset="0"/>
                    </a:rPr>
                    <a:t>33 MHz</a:t>
                  </a:r>
                  <a:r>
                    <a:rPr lang="zh-CN" altLang="en-US" sz="2000" dirty="0">
                      <a:latin typeface="Times New Roman" panose="02020603050405020304" pitchFamily="18" charset="0"/>
                    </a:rPr>
                    <a:t>的</a:t>
                  </a:r>
                  <a:r>
                    <a:rPr lang="en-US" altLang="zh-CN" sz="2000" dirty="0">
                      <a:latin typeface="Times New Roman" panose="02020603050405020304" pitchFamily="18" charset="0"/>
                    </a:rPr>
                    <a:t>32</a:t>
                  </a:r>
                  <a:r>
                    <a:rPr lang="zh-CN" altLang="en-US" sz="2000" dirty="0">
                      <a:latin typeface="宋体" panose="02010600030101010101" pitchFamily="2" charset="-122"/>
                    </a:rPr>
                    <a:t>位数据通路</a:t>
                  </a:r>
                </a:p>
              </p:txBody>
            </p:sp>
            <p:sp>
              <p:nvSpPr>
                <p:cNvPr id="35869" name="Rectangle 21"/>
                <p:cNvSpPr/>
                <p:nvPr/>
              </p:nvSpPr>
              <p:spPr>
                <a:xfrm>
                  <a:off x="2625" y="1296"/>
                  <a:ext cx="669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5870" name="Rectangle 22"/>
                <p:cNvSpPr/>
                <p:nvPr/>
              </p:nvSpPr>
              <p:spPr>
                <a:xfrm>
                  <a:off x="3120" y="1296"/>
                  <a:ext cx="900" cy="2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800" b="1" dirty="0">
                      <a:solidFill>
                        <a:srgbClr val="00B050"/>
                      </a:solidFill>
                      <a:latin typeface="宋体" panose="02010600030101010101" pitchFamily="2" charset="-122"/>
                    </a:rPr>
                    <a:t>系统总线</a:t>
                  </a:r>
                  <a:endParaRPr lang="zh-CN" alt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1" name="Freeform 23"/>
                <p:cNvSpPr/>
                <p:nvPr/>
              </p:nvSpPr>
              <p:spPr>
                <a:xfrm>
                  <a:off x="4497" y="2922"/>
                  <a:ext cx="159" cy="411"/>
                </a:xfrm>
                <a:custGeom>
                  <a:avLst/>
                  <a:gdLst>
                    <a:gd name="txL" fmla="*/ 0 w 159"/>
                    <a:gd name="txT" fmla="*/ 0 h 411"/>
                    <a:gd name="txR" fmla="*/ 159 w 159"/>
                    <a:gd name="txB" fmla="*/ 411 h 411"/>
                  </a:gdLst>
                  <a:ahLst/>
                  <a:cxnLst>
                    <a:cxn ang="0">
                      <a:pos x="77" y="0"/>
                    </a:cxn>
                    <a:cxn ang="0">
                      <a:pos x="159" y="82"/>
                    </a:cxn>
                    <a:cxn ang="0">
                      <a:pos x="120" y="82"/>
                    </a:cxn>
                    <a:cxn ang="0">
                      <a:pos x="120" y="329"/>
                    </a:cxn>
                    <a:cxn ang="0">
                      <a:pos x="159" y="329"/>
                    </a:cxn>
                    <a:cxn ang="0">
                      <a:pos x="77" y="411"/>
                    </a:cxn>
                    <a:cxn ang="0">
                      <a:pos x="0" y="329"/>
                    </a:cxn>
                    <a:cxn ang="0">
                      <a:pos x="39" y="329"/>
                    </a:cxn>
                    <a:cxn ang="0">
                      <a:pos x="39" y="82"/>
                    </a:cxn>
                    <a:cxn ang="0">
                      <a:pos x="0" y="82"/>
                    </a:cxn>
                    <a:cxn ang="0">
                      <a:pos x="77" y="0"/>
                    </a:cxn>
                  </a:cxnLst>
                  <a:rect l="txL" t="txT" r="txR" b="txB"/>
                  <a:pathLst>
                    <a:path w="159" h="411">
                      <a:moveTo>
                        <a:pt x="77" y="0"/>
                      </a:moveTo>
                      <a:lnTo>
                        <a:pt x="159" y="82"/>
                      </a:lnTo>
                      <a:lnTo>
                        <a:pt x="120" y="82"/>
                      </a:lnTo>
                      <a:lnTo>
                        <a:pt x="120" y="329"/>
                      </a:lnTo>
                      <a:lnTo>
                        <a:pt x="159" y="329"/>
                      </a:lnTo>
                      <a:lnTo>
                        <a:pt x="77" y="411"/>
                      </a:lnTo>
                      <a:lnTo>
                        <a:pt x="0" y="329"/>
                      </a:lnTo>
                      <a:lnTo>
                        <a:pt x="39" y="329"/>
                      </a:lnTo>
                      <a:lnTo>
                        <a:pt x="39" y="82"/>
                      </a:lnTo>
                      <a:lnTo>
                        <a:pt x="0" y="82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72" name="Rectangle 24"/>
                <p:cNvSpPr/>
                <p:nvPr/>
              </p:nvSpPr>
              <p:spPr>
                <a:xfrm>
                  <a:off x="4032" y="3331"/>
                  <a:ext cx="1114" cy="314"/>
                </a:xfrm>
                <a:prstGeom prst="rect">
                  <a:avLst/>
                </a:prstGeom>
                <a:noFill/>
                <a:ln w="38100">
                  <a:solidFill>
                    <a:srgbClr val="2261FA"/>
                  </a:solidFill>
                </a:ln>
              </p:spPr>
              <p:txBody>
                <a:bodyPr/>
                <a:lstStyle/>
                <a:p>
                  <a:pPr>
                    <a:spcBef>
                      <a:spcPct val="0"/>
                    </a:spcBef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Rectangle 25"/>
                <p:cNvSpPr/>
                <p:nvPr/>
              </p:nvSpPr>
              <p:spPr>
                <a:xfrm>
                  <a:off x="816" y="3331"/>
                  <a:ext cx="736" cy="31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多媒体</a:t>
                  </a:r>
                </a:p>
              </p:txBody>
            </p:sp>
            <p:sp>
              <p:nvSpPr>
                <p:cNvPr id="35874" name="Freeform 26"/>
                <p:cNvSpPr/>
                <p:nvPr/>
              </p:nvSpPr>
              <p:spPr>
                <a:xfrm>
                  <a:off x="3312" y="2927"/>
                  <a:ext cx="163" cy="396"/>
                </a:xfrm>
                <a:custGeom>
                  <a:avLst/>
                  <a:gdLst>
                    <a:gd name="txL" fmla="*/ 0 w 163"/>
                    <a:gd name="txT" fmla="*/ 0 h 396"/>
                    <a:gd name="txR" fmla="*/ 163 w 163"/>
                    <a:gd name="txB" fmla="*/ 396 h 396"/>
                  </a:gdLst>
                  <a:ahLst/>
                  <a:cxnLst>
                    <a:cxn ang="0">
                      <a:pos x="82" y="0"/>
                    </a:cxn>
                    <a:cxn ang="0">
                      <a:pos x="163" y="78"/>
                    </a:cxn>
                    <a:cxn ang="0">
                      <a:pos x="121" y="78"/>
                    </a:cxn>
                    <a:cxn ang="0">
                      <a:pos x="121" y="318"/>
                    </a:cxn>
                    <a:cxn ang="0">
                      <a:pos x="163" y="318"/>
                    </a:cxn>
                    <a:cxn ang="0">
                      <a:pos x="82" y="396"/>
                    </a:cxn>
                    <a:cxn ang="0">
                      <a:pos x="0" y="318"/>
                    </a:cxn>
                    <a:cxn ang="0">
                      <a:pos x="43" y="318"/>
                    </a:cxn>
                    <a:cxn ang="0">
                      <a:pos x="43" y="78"/>
                    </a:cxn>
                    <a:cxn ang="0">
                      <a:pos x="0" y="78"/>
                    </a:cxn>
                    <a:cxn ang="0">
                      <a:pos x="82" y="0"/>
                    </a:cxn>
                  </a:cxnLst>
                  <a:rect l="txL" t="txT" r="txR" b="txB"/>
                  <a:pathLst>
                    <a:path w="163" h="396">
                      <a:moveTo>
                        <a:pt x="82" y="0"/>
                      </a:moveTo>
                      <a:lnTo>
                        <a:pt x="163" y="78"/>
                      </a:lnTo>
                      <a:lnTo>
                        <a:pt x="121" y="78"/>
                      </a:lnTo>
                      <a:lnTo>
                        <a:pt x="121" y="318"/>
                      </a:lnTo>
                      <a:lnTo>
                        <a:pt x="163" y="318"/>
                      </a:lnTo>
                      <a:lnTo>
                        <a:pt x="82" y="396"/>
                      </a:lnTo>
                      <a:lnTo>
                        <a:pt x="0" y="318"/>
                      </a:lnTo>
                      <a:lnTo>
                        <a:pt x="43" y="318"/>
                      </a:lnTo>
                      <a:lnTo>
                        <a:pt x="43" y="78"/>
                      </a:lnTo>
                      <a:lnTo>
                        <a:pt x="0" y="78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75" name="Freeform 27"/>
                <p:cNvSpPr/>
                <p:nvPr/>
              </p:nvSpPr>
              <p:spPr>
                <a:xfrm>
                  <a:off x="1104" y="2927"/>
                  <a:ext cx="163" cy="396"/>
                </a:xfrm>
                <a:custGeom>
                  <a:avLst/>
                  <a:gdLst>
                    <a:gd name="txL" fmla="*/ 0 w 163"/>
                    <a:gd name="txT" fmla="*/ 0 h 396"/>
                    <a:gd name="txR" fmla="*/ 163 w 163"/>
                    <a:gd name="txB" fmla="*/ 396 h 396"/>
                  </a:gdLst>
                  <a:ahLst/>
                  <a:cxnLst>
                    <a:cxn ang="0">
                      <a:pos x="81" y="0"/>
                    </a:cxn>
                    <a:cxn ang="0">
                      <a:pos x="163" y="78"/>
                    </a:cxn>
                    <a:cxn ang="0">
                      <a:pos x="120" y="78"/>
                    </a:cxn>
                    <a:cxn ang="0">
                      <a:pos x="120" y="318"/>
                    </a:cxn>
                    <a:cxn ang="0">
                      <a:pos x="163" y="318"/>
                    </a:cxn>
                    <a:cxn ang="0">
                      <a:pos x="81" y="396"/>
                    </a:cxn>
                    <a:cxn ang="0">
                      <a:pos x="0" y="318"/>
                    </a:cxn>
                    <a:cxn ang="0">
                      <a:pos x="43" y="318"/>
                    </a:cxn>
                    <a:cxn ang="0">
                      <a:pos x="43" y="78"/>
                    </a:cxn>
                    <a:cxn ang="0">
                      <a:pos x="0" y="78"/>
                    </a:cxn>
                    <a:cxn ang="0">
                      <a:pos x="81" y="0"/>
                    </a:cxn>
                  </a:cxnLst>
                  <a:rect l="txL" t="txT" r="txR" b="txB"/>
                  <a:pathLst>
                    <a:path w="163" h="396">
                      <a:moveTo>
                        <a:pt x="81" y="0"/>
                      </a:moveTo>
                      <a:lnTo>
                        <a:pt x="163" y="78"/>
                      </a:lnTo>
                      <a:lnTo>
                        <a:pt x="120" y="78"/>
                      </a:lnTo>
                      <a:lnTo>
                        <a:pt x="120" y="318"/>
                      </a:lnTo>
                      <a:lnTo>
                        <a:pt x="163" y="318"/>
                      </a:lnTo>
                      <a:lnTo>
                        <a:pt x="81" y="396"/>
                      </a:lnTo>
                      <a:lnTo>
                        <a:pt x="0" y="318"/>
                      </a:lnTo>
                      <a:lnTo>
                        <a:pt x="43" y="318"/>
                      </a:lnTo>
                      <a:lnTo>
                        <a:pt x="43" y="78"/>
                      </a:lnTo>
                      <a:lnTo>
                        <a:pt x="0" y="78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76" name="Freeform 28"/>
                <p:cNvSpPr/>
                <p:nvPr/>
              </p:nvSpPr>
              <p:spPr>
                <a:xfrm>
                  <a:off x="2112" y="2927"/>
                  <a:ext cx="158" cy="396"/>
                </a:xfrm>
                <a:custGeom>
                  <a:avLst/>
                  <a:gdLst>
                    <a:gd name="txL" fmla="*/ 0 w 158"/>
                    <a:gd name="txT" fmla="*/ 0 h 396"/>
                    <a:gd name="txR" fmla="*/ 158 w 158"/>
                    <a:gd name="txB" fmla="*/ 396 h 396"/>
                  </a:gdLst>
                  <a:ahLst/>
                  <a:cxnLst>
                    <a:cxn ang="0">
                      <a:pos x="81" y="0"/>
                    </a:cxn>
                    <a:cxn ang="0">
                      <a:pos x="158" y="78"/>
                    </a:cxn>
                    <a:cxn ang="0">
                      <a:pos x="120" y="78"/>
                    </a:cxn>
                    <a:cxn ang="0">
                      <a:pos x="120" y="318"/>
                    </a:cxn>
                    <a:cxn ang="0">
                      <a:pos x="158" y="318"/>
                    </a:cxn>
                    <a:cxn ang="0">
                      <a:pos x="81" y="396"/>
                    </a:cxn>
                    <a:cxn ang="0">
                      <a:pos x="0" y="318"/>
                    </a:cxn>
                    <a:cxn ang="0">
                      <a:pos x="38" y="318"/>
                    </a:cxn>
                    <a:cxn ang="0">
                      <a:pos x="38" y="78"/>
                    </a:cxn>
                    <a:cxn ang="0">
                      <a:pos x="0" y="78"/>
                    </a:cxn>
                    <a:cxn ang="0">
                      <a:pos x="81" y="0"/>
                    </a:cxn>
                  </a:cxnLst>
                  <a:rect l="txL" t="txT" r="txR" b="txB"/>
                  <a:pathLst>
                    <a:path w="158" h="396">
                      <a:moveTo>
                        <a:pt x="81" y="0"/>
                      </a:moveTo>
                      <a:lnTo>
                        <a:pt x="158" y="78"/>
                      </a:lnTo>
                      <a:lnTo>
                        <a:pt x="120" y="78"/>
                      </a:lnTo>
                      <a:lnTo>
                        <a:pt x="120" y="318"/>
                      </a:lnTo>
                      <a:lnTo>
                        <a:pt x="158" y="318"/>
                      </a:lnTo>
                      <a:lnTo>
                        <a:pt x="81" y="396"/>
                      </a:lnTo>
                      <a:lnTo>
                        <a:pt x="0" y="318"/>
                      </a:lnTo>
                      <a:lnTo>
                        <a:pt x="38" y="318"/>
                      </a:lnTo>
                      <a:lnTo>
                        <a:pt x="38" y="78"/>
                      </a:lnTo>
                      <a:lnTo>
                        <a:pt x="0" y="78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877" name="Rectangle 29"/>
                <p:cNvSpPr/>
                <p:nvPr/>
              </p:nvSpPr>
              <p:spPr>
                <a:xfrm>
                  <a:off x="1625" y="3331"/>
                  <a:ext cx="1127" cy="31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高速局域网</a:t>
                  </a:r>
                </a:p>
              </p:txBody>
            </p:sp>
            <p:sp>
              <p:nvSpPr>
                <p:cNvPr id="35878" name="Rectangle 30"/>
                <p:cNvSpPr/>
                <p:nvPr/>
              </p:nvSpPr>
              <p:spPr>
                <a:xfrm>
                  <a:off x="2837" y="3331"/>
                  <a:ext cx="1147" cy="31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高性能图形</a:t>
                  </a:r>
                </a:p>
              </p:txBody>
            </p:sp>
            <p:sp>
              <p:nvSpPr>
                <p:cNvPr id="35879" name="Rectangle 31"/>
                <p:cNvSpPr/>
                <p:nvPr/>
              </p:nvSpPr>
              <p:spPr>
                <a:xfrm>
                  <a:off x="192" y="1531"/>
                  <a:ext cx="660" cy="288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 CPU</a:t>
                  </a:r>
                </a:p>
              </p:txBody>
            </p:sp>
            <p:sp>
              <p:nvSpPr>
                <p:cNvPr id="35880" name="Text Box 32"/>
                <p:cNvSpPr txBox="1"/>
                <p:nvPr/>
              </p:nvSpPr>
              <p:spPr>
                <a:xfrm>
                  <a:off x="5075" y="3281"/>
                  <a:ext cx="340" cy="32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2800" dirty="0">
                      <a:latin typeface="Times New Roman" panose="02020603050405020304" pitchFamily="18" charset="0"/>
                    </a:rPr>
                    <a:t>…</a:t>
                  </a:r>
                </a:p>
              </p:txBody>
            </p:sp>
          </p:grpSp>
          <p:sp>
            <p:nvSpPr>
              <p:cNvPr id="35852" name="Text Box 36"/>
              <p:cNvSpPr txBox="1"/>
              <p:nvPr/>
            </p:nvSpPr>
            <p:spPr>
              <a:xfrm>
                <a:off x="4558" y="2505"/>
                <a:ext cx="340" cy="3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…</a:t>
                </a:r>
              </a:p>
            </p:txBody>
          </p:sp>
        </p:grpSp>
        <p:grpSp>
          <p:nvGrpSpPr>
            <p:cNvPr id="35848" name="Group 41"/>
            <p:cNvGrpSpPr/>
            <p:nvPr/>
          </p:nvGrpSpPr>
          <p:grpSpPr>
            <a:xfrm>
              <a:off x="4166" y="3338"/>
              <a:ext cx="846" cy="303"/>
              <a:chOff x="3151" y="3149"/>
              <a:chExt cx="846" cy="303"/>
            </a:xfrm>
          </p:grpSpPr>
          <p:sp>
            <p:nvSpPr>
              <p:cNvPr id="35849" name="Rectangle 42"/>
              <p:cNvSpPr/>
              <p:nvPr/>
            </p:nvSpPr>
            <p:spPr>
              <a:xfrm>
                <a:off x="3162" y="3185"/>
                <a:ext cx="700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  Modem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43"/>
              <p:cNvSpPr/>
              <p:nvPr/>
            </p:nvSpPr>
            <p:spPr>
              <a:xfrm>
                <a:off x="3151" y="3149"/>
                <a:ext cx="846" cy="303"/>
              </a:xfrm>
              <a:prstGeom prst="rect">
                <a:avLst/>
              </a:prstGeom>
              <a:noFill/>
              <a:ln w="3810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/>
          <p:nvPr/>
        </p:nvSpPr>
        <p:spPr>
          <a:xfrm>
            <a:off x="746125" y="273050"/>
            <a:ext cx="50609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latin typeface="Times New Roman" panose="02020603050405020304" pitchFamily="18" charset="0"/>
              </a:rPr>
              <a:t>2. VL-BUS</a:t>
            </a:r>
            <a:r>
              <a:rPr lang="zh-CN" altLang="en-US" sz="3600" dirty="0">
                <a:latin typeface="Times New Roman" panose="02020603050405020304" pitchFamily="18" charset="0"/>
              </a:rPr>
              <a:t>局部总线结构</a:t>
            </a:r>
          </a:p>
        </p:txBody>
      </p:sp>
      <p:sp>
        <p:nvSpPr>
          <p:cNvPr id="175145" name="Rectangle 41"/>
          <p:cNvSpPr>
            <a:spLocks noChangeArrowheads="1"/>
          </p:cNvSpPr>
          <p:nvPr/>
        </p:nvSpPr>
        <p:spPr bwMode="auto">
          <a:xfrm>
            <a:off x="7696200" y="152400"/>
            <a:ext cx="11430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3.4</a:t>
            </a:r>
          </a:p>
        </p:txBody>
      </p:sp>
      <p:sp>
        <p:nvSpPr>
          <p:cNvPr id="36868" name="AutoShape 43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grpSp>
        <p:nvGrpSpPr>
          <p:cNvPr id="2" name="Group 54"/>
          <p:cNvGrpSpPr/>
          <p:nvPr/>
        </p:nvGrpSpPr>
        <p:grpSpPr>
          <a:xfrm>
            <a:off x="123825" y="1265238"/>
            <a:ext cx="8791575" cy="4997450"/>
            <a:chOff x="78" y="797"/>
            <a:chExt cx="5538" cy="3148"/>
          </a:xfrm>
        </p:grpSpPr>
        <p:sp>
          <p:nvSpPr>
            <p:cNvPr id="36870" name="Rectangle 4"/>
            <p:cNvSpPr/>
            <p:nvPr/>
          </p:nvSpPr>
          <p:spPr>
            <a:xfrm>
              <a:off x="2736" y="2208"/>
              <a:ext cx="1868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33 MHz</a:t>
              </a:r>
              <a:r>
                <a:rPr lang="zh-CN" altLang="en-US" sz="2000" dirty="0">
                  <a:latin typeface="宋体" panose="02010600030101010101" pitchFamily="2" charset="-122"/>
                </a:rPr>
                <a:t>的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32</a:t>
              </a:r>
              <a:r>
                <a:rPr lang="zh-CN" altLang="en-US" sz="2000" dirty="0">
                  <a:latin typeface="宋体" panose="02010600030101010101" pitchFamily="2" charset="-122"/>
                </a:rPr>
                <a:t>位数据通路</a:t>
              </a:r>
            </a:p>
          </p:txBody>
        </p:sp>
        <p:sp>
          <p:nvSpPr>
            <p:cNvPr id="36871" name="Rectangle 5"/>
            <p:cNvSpPr/>
            <p:nvPr/>
          </p:nvSpPr>
          <p:spPr>
            <a:xfrm>
              <a:off x="2496" y="797"/>
              <a:ext cx="900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rgbClr val="00B050"/>
                  </a:solidFill>
                  <a:latin typeface="宋体" panose="02010600030101010101" pitchFamily="2" charset="-122"/>
                </a:rPr>
                <a:t>系统总线</a:t>
              </a:r>
              <a:endPara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872" name="Rectangle 6"/>
            <p:cNvSpPr/>
            <p:nvPr/>
          </p:nvSpPr>
          <p:spPr>
            <a:xfrm>
              <a:off x="672" y="2869"/>
              <a:ext cx="1255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ISA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EISA</a:t>
              </a:r>
            </a:p>
          </p:txBody>
        </p:sp>
        <p:sp>
          <p:nvSpPr>
            <p:cNvPr id="36873" name="Freeform 7"/>
            <p:cNvSpPr/>
            <p:nvPr/>
          </p:nvSpPr>
          <p:spPr>
            <a:xfrm>
              <a:off x="474" y="2740"/>
              <a:ext cx="150" cy="392"/>
            </a:xfrm>
            <a:custGeom>
              <a:avLst/>
              <a:gdLst>
                <a:gd name="txL" fmla="*/ 0 w 150"/>
                <a:gd name="txT" fmla="*/ 0 h 440"/>
                <a:gd name="txR" fmla="*/ 150 w 150"/>
                <a:gd name="txB" fmla="*/ 440 h 440"/>
              </a:gdLst>
              <a:ahLst/>
              <a:cxnLst>
                <a:cxn ang="0">
                  <a:pos x="76" y="0"/>
                </a:cxn>
                <a:cxn ang="0">
                  <a:pos x="150" y="61"/>
                </a:cxn>
                <a:cxn ang="0">
                  <a:pos x="114" y="61"/>
                </a:cxn>
                <a:cxn ang="0">
                  <a:pos x="114" y="249"/>
                </a:cxn>
                <a:cxn ang="0">
                  <a:pos x="150" y="249"/>
                </a:cxn>
                <a:cxn ang="0">
                  <a:pos x="76" y="311"/>
                </a:cxn>
                <a:cxn ang="0">
                  <a:pos x="0" y="249"/>
                </a:cxn>
                <a:cxn ang="0">
                  <a:pos x="38" y="249"/>
                </a:cxn>
                <a:cxn ang="0">
                  <a:pos x="38" y="61"/>
                </a:cxn>
                <a:cxn ang="0">
                  <a:pos x="0" y="61"/>
                </a:cxn>
                <a:cxn ang="0">
                  <a:pos x="76" y="0"/>
                </a:cxn>
              </a:cxnLst>
              <a:rect l="txL" t="txT" r="txR" b="txB"/>
              <a:pathLst>
                <a:path w="150" h="440">
                  <a:moveTo>
                    <a:pt x="76" y="0"/>
                  </a:moveTo>
                  <a:lnTo>
                    <a:pt x="150" y="87"/>
                  </a:lnTo>
                  <a:lnTo>
                    <a:pt x="114" y="87"/>
                  </a:lnTo>
                  <a:lnTo>
                    <a:pt x="114" y="352"/>
                  </a:lnTo>
                  <a:lnTo>
                    <a:pt x="150" y="352"/>
                  </a:lnTo>
                  <a:lnTo>
                    <a:pt x="76" y="440"/>
                  </a:lnTo>
                  <a:lnTo>
                    <a:pt x="0" y="352"/>
                  </a:lnTo>
                  <a:lnTo>
                    <a:pt x="38" y="352"/>
                  </a:lnTo>
                  <a:lnTo>
                    <a:pt x="38" y="87"/>
                  </a:lnTo>
                  <a:lnTo>
                    <a:pt x="0" y="87"/>
                  </a:lnTo>
                  <a:lnTo>
                    <a:pt x="76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4" name="Rectangle 8"/>
            <p:cNvSpPr/>
            <p:nvPr/>
          </p:nvSpPr>
          <p:spPr>
            <a:xfrm>
              <a:off x="2000" y="3018"/>
              <a:ext cx="736" cy="31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多媒体</a:t>
              </a:r>
            </a:p>
          </p:txBody>
        </p:sp>
        <p:sp>
          <p:nvSpPr>
            <p:cNvPr id="36875" name="Freeform 9"/>
            <p:cNvSpPr/>
            <p:nvPr/>
          </p:nvSpPr>
          <p:spPr>
            <a:xfrm>
              <a:off x="2286" y="2544"/>
              <a:ext cx="163" cy="462"/>
            </a:xfrm>
            <a:custGeom>
              <a:avLst/>
              <a:gdLst>
                <a:gd name="txL" fmla="*/ 0 w 163"/>
                <a:gd name="txT" fmla="*/ 0 h 396"/>
                <a:gd name="txR" fmla="*/ 163 w 163"/>
                <a:gd name="txB" fmla="*/ 396 h 396"/>
              </a:gdLst>
              <a:ahLst/>
              <a:cxnLst>
                <a:cxn ang="0">
                  <a:pos x="81" y="0"/>
                </a:cxn>
                <a:cxn ang="0">
                  <a:pos x="163" y="124"/>
                </a:cxn>
                <a:cxn ang="0">
                  <a:pos x="120" y="124"/>
                </a:cxn>
                <a:cxn ang="0">
                  <a:pos x="120" y="505"/>
                </a:cxn>
                <a:cxn ang="0">
                  <a:pos x="163" y="505"/>
                </a:cxn>
                <a:cxn ang="0">
                  <a:pos x="81" y="629"/>
                </a:cxn>
                <a:cxn ang="0">
                  <a:pos x="0" y="505"/>
                </a:cxn>
                <a:cxn ang="0">
                  <a:pos x="43" y="505"/>
                </a:cxn>
                <a:cxn ang="0">
                  <a:pos x="43" y="124"/>
                </a:cxn>
                <a:cxn ang="0">
                  <a:pos x="0" y="124"/>
                </a:cxn>
                <a:cxn ang="0">
                  <a:pos x="81" y="0"/>
                </a:cxn>
              </a:cxnLst>
              <a:rect l="txL" t="txT" r="txR" b="txB"/>
              <a:pathLst>
                <a:path w="163" h="396">
                  <a:moveTo>
                    <a:pt x="81" y="0"/>
                  </a:moveTo>
                  <a:lnTo>
                    <a:pt x="163" y="78"/>
                  </a:lnTo>
                  <a:lnTo>
                    <a:pt x="120" y="78"/>
                  </a:lnTo>
                  <a:lnTo>
                    <a:pt x="120" y="318"/>
                  </a:lnTo>
                  <a:lnTo>
                    <a:pt x="163" y="318"/>
                  </a:lnTo>
                  <a:lnTo>
                    <a:pt x="81" y="396"/>
                  </a:lnTo>
                  <a:lnTo>
                    <a:pt x="0" y="318"/>
                  </a:lnTo>
                  <a:lnTo>
                    <a:pt x="43" y="318"/>
                  </a:lnTo>
                  <a:lnTo>
                    <a:pt x="43" y="78"/>
                  </a:lnTo>
                  <a:lnTo>
                    <a:pt x="0" y="78"/>
                  </a:lnTo>
                  <a:lnTo>
                    <a:pt x="8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6" name="Rectangle 10"/>
            <p:cNvSpPr/>
            <p:nvPr/>
          </p:nvSpPr>
          <p:spPr>
            <a:xfrm>
              <a:off x="2809" y="3018"/>
              <a:ext cx="1127" cy="31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高速局域网</a:t>
              </a:r>
            </a:p>
          </p:txBody>
        </p:sp>
        <p:sp>
          <p:nvSpPr>
            <p:cNvPr id="36877" name="Rectangle 11"/>
            <p:cNvSpPr/>
            <p:nvPr/>
          </p:nvSpPr>
          <p:spPr>
            <a:xfrm>
              <a:off x="4032" y="3018"/>
              <a:ext cx="1152" cy="310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高性能图形</a:t>
              </a:r>
            </a:p>
          </p:txBody>
        </p:sp>
        <p:sp>
          <p:nvSpPr>
            <p:cNvPr id="36878" name="Freeform 12"/>
            <p:cNvSpPr/>
            <p:nvPr/>
          </p:nvSpPr>
          <p:spPr>
            <a:xfrm>
              <a:off x="465" y="3216"/>
              <a:ext cx="159" cy="411"/>
            </a:xfrm>
            <a:custGeom>
              <a:avLst/>
              <a:gdLst>
                <a:gd name="txL" fmla="*/ 0 w 159"/>
                <a:gd name="txT" fmla="*/ 0 h 411"/>
                <a:gd name="txR" fmla="*/ 159 w 159"/>
                <a:gd name="txB" fmla="*/ 411 h 411"/>
              </a:gdLst>
              <a:ahLst/>
              <a:cxnLst>
                <a:cxn ang="0">
                  <a:pos x="82" y="0"/>
                </a:cxn>
                <a:cxn ang="0">
                  <a:pos x="159" y="82"/>
                </a:cxn>
                <a:cxn ang="0">
                  <a:pos x="121" y="82"/>
                </a:cxn>
                <a:cxn ang="0">
                  <a:pos x="121" y="329"/>
                </a:cxn>
                <a:cxn ang="0">
                  <a:pos x="159" y="329"/>
                </a:cxn>
                <a:cxn ang="0">
                  <a:pos x="82" y="411"/>
                </a:cxn>
                <a:cxn ang="0">
                  <a:pos x="0" y="329"/>
                </a:cxn>
                <a:cxn ang="0">
                  <a:pos x="39" y="329"/>
                </a:cxn>
                <a:cxn ang="0">
                  <a:pos x="39" y="82"/>
                </a:cxn>
                <a:cxn ang="0">
                  <a:pos x="0" y="82"/>
                </a:cxn>
                <a:cxn ang="0">
                  <a:pos x="82" y="0"/>
                </a:cxn>
              </a:cxnLst>
              <a:rect l="txL" t="txT" r="txR" b="txB"/>
              <a:pathLst>
                <a:path w="159" h="411">
                  <a:moveTo>
                    <a:pt x="82" y="0"/>
                  </a:moveTo>
                  <a:lnTo>
                    <a:pt x="159" y="82"/>
                  </a:lnTo>
                  <a:lnTo>
                    <a:pt x="121" y="82"/>
                  </a:lnTo>
                  <a:lnTo>
                    <a:pt x="121" y="329"/>
                  </a:lnTo>
                  <a:lnTo>
                    <a:pt x="159" y="329"/>
                  </a:lnTo>
                  <a:lnTo>
                    <a:pt x="82" y="411"/>
                  </a:lnTo>
                  <a:lnTo>
                    <a:pt x="0" y="329"/>
                  </a:lnTo>
                  <a:lnTo>
                    <a:pt x="39" y="329"/>
                  </a:lnTo>
                  <a:lnTo>
                    <a:pt x="39" y="82"/>
                  </a:lnTo>
                  <a:lnTo>
                    <a:pt x="0" y="82"/>
                  </a:lnTo>
                  <a:lnTo>
                    <a:pt x="82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9" name="Freeform 13"/>
            <p:cNvSpPr/>
            <p:nvPr/>
          </p:nvSpPr>
          <p:spPr>
            <a:xfrm>
              <a:off x="1452" y="3216"/>
              <a:ext cx="159" cy="411"/>
            </a:xfrm>
            <a:custGeom>
              <a:avLst/>
              <a:gdLst>
                <a:gd name="txL" fmla="*/ 0 w 159"/>
                <a:gd name="txT" fmla="*/ 0 h 411"/>
                <a:gd name="txR" fmla="*/ 159 w 159"/>
                <a:gd name="txB" fmla="*/ 411 h 411"/>
              </a:gdLst>
              <a:ahLst/>
              <a:cxnLst>
                <a:cxn ang="0">
                  <a:pos x="77" y="0"/>
                </a:cxn>
                <a:cxn ang="0">
                  <a:pos x="159" y="82"/>
                </a:cxn>
                <a:cxn ang="0">
                  <a:pos x="120" y="82"/>
                </a:cxn>
                <a:cxn ang="0">
                  <a:pos x="120" y="329"/>
                </a:cxn>
                <a:cxn ang="0">
                  <a:pos x="159" y="329"/>
                </a:cxn>
                <a:cxn ang="0">
                  <a:pos x="77" y="411"/>
                </a:cxn>
                <a:cxn ang="0">
                  <a:pos x="0" y="329"/>
                </a:cxn>
                <a:cxn ang="0">
                  <a:pos x="39" y="329"/>
                </a:cxn>
                <a:cxn ang="0">
                  <a:pos x="39" y="82"/>
                </a:cxn>
                <a:cxn ang="0">
                  <a:pos x="0" y="82"/>
                </a:cxn>
                <a:cxn ang="0">
                  <a:pos x="77" y="0"/>
                </a:cxn>
              </a:cxnLst>
              <a:rect l="txL" t="txT" r="txR" b="txB"/>
              <a:pathLst>
                <a:path w="159" h="411">
                  <a:moveTo>
                    <a:pt x="77" y="0"/>
                  </a:moveTo>
                  <a:lnTo>
                    <a:pt x="159" y="82"/>
                  </a:lnTo>
                  <a:lnTo>
                    <a:pt x="120" y="82"/>
                  </a:lnTo>
                  <a:lnTo>
                    <a:pt x="120" y="329"/>
                  </a:lnTo>
                  <a:lnTo>
                    <a:pt x="159" y="329"/>
                  </a:lnTo>
                  <a:lnTo>
                    <a:pt x="77" y="411"/>
                  </a:lnTo>
                  <a:lnTo>
                    <a:pt x="0" y="329"/>
                  </a:lnTo>
                  <a:lnTo>
                    <a:pt x="39" y="329"/>
                  </a:lnTo>
                  <a:lnTo>
                    <a:pt x="39" y="82"/>
                  </a:lnTo>
                  <a:lnTo>
                    <a:pt x="0" y="82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0" name="Rectangle 14"/>
            <p:cNvSpPr/>
            <p:nvPr/>
          </p:nvSpPr>
          <p:spPr>
            <a:xfrm>
              <a:off x="1142" y="3631"/>
              <a:ext cx="1114" cy="314"/>
            </a:xfrm>
            <a:prstGeom prst="rect">
              <a:avLst/>
            </a:prstGeom>
            <a:noFill/>
            <a:ln w="38100">
              <a:solidFill>
                <a:srgbClr val="2261FA"/>
              </a:solidFill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6881" name="Rectangle 15"/>
            <p:cNvSpPr/>
            <p:nvPr/>
          </p:nvSpPr>
          <p:spPr>
            <a:xfrm>
              <a:off x="78" y="3631"/>
              <a:ext cx="971" cy="314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图文传真</a:t>
              </a:r>
            </a:p>
          </p:txBody>
        </p:sp>
        <p:sp>
          <p:nvSpPr>
            <p:cNvPr id="36882" name="Text Box 16"/>
            <p:cNvSpPr txBox="1"/>
            <p:nvPr/>
          </p:nvSpPr>
          <p:spPr>
            <a:xfrm>
              <a:off x="1584" y="3350"/>
              <a:ext cx="17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8 MHz</a:t>
              </a:r>
              <a:r>
                <a:rPr lang="zh-CN" altLang="en-US" sz="2000" dirty="0">
                  <a:latin typeface="宋体" panose="02010600030101010101" pitchFamily="2" charset="-122"/>
                </a:rPr>
                <a:t>的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16</a:t>
              </a:r>
              <a:r>
                <a:rPr lang="zh-CN" altLang="en-US" sz="2000" dirty="0">
                  <a:latin typeface="宋体" panose="02010600030101010101" pitchFamily="2" charset="-122"/>
                </a:rPr>
                <a:t>位数据通路</a:t>
              </a:r>
            </a:p>
          </p:txBody>
        </p:sp>
        <p:sp>
          <p:nvSpPr>
            <p:cNvPr id="36883" name="Rectangle 17"/>
            <p:cNvSpPr/>
            <p:nvPr/>
          </p:nvSpPr>
          <p:spPr>
            <a:xfrm>
              <a:off x="144" y="2232"/>
              <a:ext cx="904" cy="50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6884" name="Text Box 18"/>
            <p:cNvSpPr txBox="1"/>
            <p:nvPr/>
          </p:nvSpPr>
          <p:spPr>
            <a:xfrm>
              <a:off x="144" y="2242"/>
              <a:ext cx="892" cy="5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标准总线</a:t>
              </a: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控制器</a:t>
              </a:r>
            </a:p>
          </p:txBody>
        </p:sp>
        <p:sp>
          <p:nvSpPr>
            <p:cNvPr id="36885" name="Rectangle 19"/>
            <p:cNvSpPr/>
            <p:nvPr/>
          </p:nvSpPr>
          <p:spPr>
            <a:xfrm>
              <a:off x="144" y="998"/>
              <a:ext cx="680" cy="35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6886" name="Text Box 20"/>
            <p:cNvSpPr txBox="1"/>
            <p:nvPr/>
          </p:nvSpPr>
          <p:spPr>
            <a:xfrm>
              <a:off x="228" y="1033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CPU</a:t>
              </a:r>
            </a:p>
          </p:txBody>
        </p:sp>
        <p:sp>
          <p:nvSpPr>
            <p:cNvPr id="36887" name="Rectangle 21"/>
            <p:cNvSpPr/>
            <p:nvPr/>
          </p:nvSpPr>
          <p:spPr>
            <a:xfrm>
              <a:off x="4526" y="1152"/>
              <a:ext cx="1090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36888" name="Text Box 22"/>
            <p:cNvSpPr txBox="1"/>
            <p:nvPr/>
          </p:nvSpPr>
          <p:spPr>
            <a:xfrm>
              <a:off x="4535" y="864"/>
              <a:ext cx="1081" cy="288"/>
            </a:xfrm>
            <a:prstGeom prst="rect">
              <a:avLst/>
            </a:prstGeom>
            <a:noFill/>
            <a:ln w="9525">
              <a:solidFill>
                <a:srgbClr val="2261FA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主存控制器</a:t>
              </a:r>
            </a:p>
          </p:txBody>
        </p:sp>
        <p:sp>
          <p:nvSpPr>
            <p:cNvPr id="36889" name="Text Box 23"/>
            <p:cNvSpPr txBox="1"/>
            <p:nvPr/>
          </p:nvSpPr>
          <p:spPr>
            <a:xfrm>
              <a:off x="4723" y="1152"/>
              <a:ext cx="69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存储器</a:t>
              </a:r>
            </a:p>
          </p:txBody>
        </p:sp>
        <p:sp>
          <p:nvSpPr>
            <p:cNvPr id="36890" name="Rectangle 24"/>
            <p:cNvSpPr/>
            <p:nvPr/>
          </p:nvSpPr>
          <p:spPr>
            <a:xfrm>
              <a:off x="4526" y="1581"/>
              <a:ext cx="1090" cy="52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36891" name="Text Box 25"/>
            <p:cNvSpPr txBox="1"/>
            <p:nvPr/>
          </p:nvSpPr>
          <p:spPr>
            <a:xfrm>
              <a:off x="4620" y="1594"/>
              <a:ext cx="892" cy="5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局部总线</a:t>
              </a: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控制器</a:t>
              </a:r>
            </a:p>
          </p:txBody>
        </p:sp>
        <p:sp>
          <p:nvSpPr>
            <p:cNvPr id="36892" name="Rectangle 26"/>
            <p:cNvSpPr/>
            <p:nvPr/>
          </p:nvSpPr>
          <p:spPr>
            <a:xfrm>
              <a:off x="4848" y="2208"/>
              <a:ext cx="720" cy="52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6893" name="Text Box 27"/>
            <p:cNvSpPr txBox="1"/>
            <p:nvPr/>
          </p:nvSpPr>
          <p:spPr>
            <a:xfrm>
              <a:off x="4848" y="2213"/>
              <a:ext cx="720" cy="523"/>
            </a:xfrm>
            <a:prstGeom prst="rect">
              <a:avLst/>
            </a:prstGeom>
            <a:noFill/>
            <a:ln w="9525">
              <a:solidFill>
                <a:srgbClr val="2261FA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SCSIⅡ</a:t>
              </a:r>
            </a:p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控制器</a:t>
              </a:r>
            </a:p>
          </p:txBody>
        </p:sp>
        <p:sp>
          <p:nvSpPr>
            <p:cNvPr id="36894" name="Rectangle 28"/>
            <p:cNvSpPr/>
            <p:nvPr/>
          </p:nvSpPr>
          <p:spPr>
            <a:xfrm>
              <a:off x="4526" y="864"/>
              <a:ext cx="1090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36895" name="Text Box 30"/>
            <p:cNvSpPr txBox="1"/>
            <p:nvPr/>
          </p:nvSpPr>
          <p:spPr>
            <a:xfrm>
              <a:off x="1296" y="2153"/>
              <a:ext cx="113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VL   BUS</a:t>
              </a:r>
            </a:p>
          </p:txBody>
        </p:sp>
        <p:sp>
          <p:nvSpPr>
            <p:cNvPr id="36896" name="AutoShape 32"/>
            <p:cNvSpPr/>
            <p:nvPr/>
          </p:nvSpPr>
          <p:spPr>
            <a:xfrm>
              <a:off x="828" y="1104"/>
              <a:ext cx="3673" cy="118"/>
            </a:xfrm>
            <a:prstGeom prst="leftRightArrow">
              <a:avLst>
                <a:gd name="adj1" fmla="val 50000"/>
                <a:gd name="adj2" fmla="val 78394"/>
              </a:avLst>
            </a:prstGeom>
            <a:solidFill>
              <a:srgbClr val="2261FA"/>
            </a:solidFill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6897" name="AutoShape 33"/>
            <p:cNvSpPr/>
            <p:nvPr/>
          </p:nvSpPr>
          <p:spPr>
            <a:xfrm>
              <a:off x="1067" y="2413"/>
              <a:ext cx="3769" cy="131"/>
            </a:xfrm>
            <a:prstGeom prst="leftRightArrow">
              <a:avLst>
                <a:gd name="adj1" fmla="val 50000"/>
                <a:gd name="adj2" fmla="val 72460"/>
              </a:avLst>
            </a:prstGeom>
            <a:solidFill>
              <a:srgbClr val="2261FA"/>
            </a:solidFill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6898" name="Rectangle 34"/>
            <p:cNvSpPr/>
            <p:nvPr/>
          </p:nvSpPr>
          <p:spPr>
            <a:xfrm>
              <a:off x="2496" y="1200"/>
              <a:ext cx="96" cy="1248"/>
            </a:xfrm>
            <a:prstGeom prst="rect">
              <a:avLst/>
            </a:prstGeom>
            <a:solidFill>
              <a:srgbClr val="2261FA"/>
            </a:solidFill>
            <a:ln w="38100">
              <a:solidFill>
                <a:srgbClr val="2261FA"/>
              </a:solidFill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6899" name="AutoShape 35"/>
            <p:cNvSpPr/>
            <p:nvPr/>
          </p:nvSpPr>
          <p:spPr>
            <a:xfrm>
              <a:off x="2592" y="1758"/>
              <a:ext cx="1920" cy="118"/>
            </a:xfrm>
            <a:prstGeom prst="rightArrow">
              <a:avLst>
                <a:gd name="adj1" fmla="val 60000"/>
                <a:gd name="adj2" fmla="val 117815"/>
              </a:avLst>
            </a:prstGeom>
            <a:solidFill>
              <a:srgbClr val="2261FA"/>
            </a:solidFill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6900" name="AutoShape 36"/>
            <p:cNvSpPr/>
            <p:nvPr/>
          </p:nvSpPr>
          <p:spPr>
            <a:xfrm>
              <a:off x="124" y="3120"/>
              <a:ext cx="1768" cy="131"/>
            </a:xfrm>
            <a:prstGeom prst="leftRightArrow">
              <a:avLst>
                <a:gd name="adj1" fmla="val 50000"/>
                <a:gd name="adj2" fmla="val 92286"/>
              </a:avLst>
            </a:prstGeom>
            <a:solidFill>
              <a:srgbClr val="2261FA"/>
            </a:solidFill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6901" name="Text Box 37"/>
            <p:cNvSpPr txBox="1"/>
            <p:nvPr/>
          </p:nvSpPr>
          <p:spPr>
            <a:xfrm>
              <a:off x="2066" y="3573"/>
              <a:ext cx="340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6902" name="Text Box 38"/>
            <p:cNvSpPr txBox="1"/>
            <p:nvPr/>
          </p:nvSpPr>
          <p:spPr>
            <a:xfrm>
              <a:off x="1632" y="2793"/>
              <a:ext cx="340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6903" name="Freeform 39"/>
            <p:cNvSpPr/>
            <p:nvPr/>
          </p:nvSpPr>
          <p:spPr>
            <a:xfrm>
              <a:off x="3291" y="2544"/>
              <a:ext cx="163" cy="462"/>
            </a:xfrm>
            <a:custGeom>
              <a:avLst/>
              <a:gdLst>
                <a:gd name="txL" fmla="*/ 0 w 163"/>
                <a:gd name="txT" fmla="*/ 0 h 396"/>
                <a:gd name="txR" fmla="*/ 163 w 163"/>
                <a:gd name="txB" fmla="*/ 396 h 396"/>
              </a:gdLst>
              <a:ahLst/>
              <a:cxnLst>
                <a:cxn ang="0">
                  <a:pos x="81" y="0"/>
                </a:cxn>
                <a:cxn ang="0">
                  <a:pos x="163" y="124"/>
                </a:cxn>
                <a:cxn ang="0">
                  <a:pos x="120" y="124"/>
                </a:cxn>
                <a:cxn ang="0">
                  <a:pos x="120" y="505"/>
                </a:cxn>
                <a:cxn ang="0">
                  <a:pos x="163" y="505"/>
                </a:cxn>
                <a:cxn ang="0">
                  <a:pos x="81" y="629"/>
                </a:cxn>
                <a:cxn ang="0">
                  <a:pos x="0" y="505"/>
                </a:cxn>
                <a:cxn ang="0">
                  <a:pos x="43" y="505"/>
                </a:cxn>
                <a:cxn ang="0">
                  <a:pos x="43" y="124"/>
                </a:cxn>
                <a:cxn ang="0">
                  <a:pos x="0" y="124"/>
                </a:cxn>
                <a:cxn ang="0">
                  <a:pos x="81" y="0"/>
                </a:cxn>
              </a:cxnLst>
              <a:rect l="txL" t="txT" r="txR" b="txB"/>
              <a:pathLst>
                <a:path w="163" h="396">
                  <a:moveTo>
                    <a:pt x="81" y="0"/>
                  </a:moveTo>
                  <a:lnTo>
                    <a:pt x="163" y="78"/>
                  </a:lnTo>
                  <a:lnTo>
                    <a:pt x="120" y="78"/>
                  </a:lnTo>
                  <a:lnTo>
                    <a:pt x="120" y="318"/>
                  </a:lnTo>
                  <a:lnTo>
                    <a:pt x="163" y="318"/>
                  </a:lnTo>
                  <a:lnTo>
                    <a:pt x="81" y="396"/>
                  </a:lnTo>
                  <a:lnTo>
                    <a:pt x="0" y="318"/>
                  </a:lnTo>
                  <a:lnTo>
                    <a:pt x="43" y="318"/>
                  </a:lnTo>
                  <a:lnTo>
                    <a:pt x="43" y="78"/>
                  </a:lnTo>
                  <a:lnTo>
                    <a:pt x="0" y="78"/>
                  </a:lnTo>
                  <a:lnTo>
                    <a:pt x="8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4" name="Freeform 40"/>
            <p:cNvSpPr/>
            <p:nvPr/>
          </p:nvSpPr>
          <p:spPr>
            <a:xfrm>
              <a:off x="4526" y="2544"/>
              <a:ext cx="163" cy="462"/>
            </a:xfrm>
            <a:custGeom>
              <a:avLst/>
              <a:gdLst>
                <a:gd name="txL" fmla="*/ 0 w 163"/>
                <a:gd name="txT" fmla="*/ 0 h 396"/>
                <a:gd name="txR" fmla="*/ 163 w 163"/>
                <a:gd name="txB" fmla="*/ 396 h 396"/>
              </a:gdLst>
              <a:ahLst/>
              <a:cxnLst>
                <a:cxn ang="0">
                  <a:pos x="81" y="0"/>
                </a:cxn>
                <a:cxn ang="0">
                  <a:pos x="163" y="124"/>
                </a:cxn>
                <a:cxn ang="0">
                  <a:pos x="120" y="124"/>
                </a:cxn>
                <a:cxn ang="0">
                  <a:pos x="120" y="505"/>
                </a:cxn>
                <a:cxn ang="0">
                  <a:pos x="163" y="505"/>
                </a:cxn>
                <a:cxn ang="0">
                  <a:pos x="81" y="629"/>
                </a:cxn>
                <a:cxn ang="0">
                  <a:pos x="0" y="505"/>
                </a:cxn>
                <a:cxn ang="0">
                  <a:pos x="43" y="505"/>
                </a:cxn>
                <a:cxn ang="0">
                  <a:pos x="43" y="124"/>
                </a:cxn>
                <a:cxn ang="0">
                  <a:pos x="0" y="124"/>
                </a:cxn>
                <a:cxn ang="0">
                  <a:pos x="81" y="0"/>
                </a:cxn>
              </a:cxnLst>
              <a:rect l="txL" t="txT" r="txR" b="txB"/>
              <a:pathLst>
                <a:path w="163" h="396">
                  <a:moveTo>
                    <a:pt x="81" y="0"/>
                  </a:moveTo>
                  <a:lnTo>
                    <a:pt x="163" y="78"/>
                  </a:lnTo>
                  <a:lnTo>
                    <a:pt x="120" y="78"/>
                  </a:lnTo>
                  <a:lnTo>
                    <a:pt x="120" y="318"/>
                  </a:lnTo>
                  <a:lnTo>
                    <a:pt x="163" y="318"/>
                  </a:lnTo>
                  <a:lnTo>
                    <a:pt x="81" y="396"/>
                  </a:lnTo>
                  <a:lnTo>
                    <a:pt x="0" y="318"/>
                  </a:lnTo>
                  <a:lnTo>
                    <a:pt x="43" y="318"/>
                  </a:lnTo>
                  <a:lnTo>
                    <a:pt x="43" y="78"/>
                  </a:lnTo>
                  <a:lnTo>
                    <a:pt x="0" y="78"/>
                  </a:lnTo>
                  <a:lnTo>
                    <a:pt x="8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05" name="Group 45"/>
            <p:cNvGrpSpPr/>
            <p:nvPr/>
          </p:nvGrpSpPr>
          <p:grpSpPr>
            <a:xfrm>
              <a:off x="1130" y="3642"/>
              <a:ext cx="846" cy="303"/>
              <a:chOff x="3151" y="3149"/>
              <a:chExt cx="846" cy="303"/>
            </a:xfrm>
          </p:grpSpPr>
          <p:sp>
            <p:nvSpPr>
              <p:cNvPr id="36907" name="Rectangle 46"/>
              <p:cNvSpPr/>
              <p:nvPr/>
            </p:nvSpPr>
            <p:spPr>
              <a:xfrm>
                <a:off x="3162" y="3185"/>
                <a:ext cx="700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  Modem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908" name="Rectangle 47"/>
              <p:cNvSpPr/>
              <p:nvPr/>
            </p:nvSpPr>
            <p:spPr>
              <a:xfrm>
                <a:off x="3151" y="3149"/>
                <a:ext cx="846" cy="303"/>
              </a:xfrm>
              <a:prstGeom prst="rect">
                <a:avLst/>
              </a:prstGeom>
              <a:noFill/>
              <a:ln w="3810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36906" name="Line 52"/>
            <p:cNvSpPr/>
            <p:nvPr/>
          </p:nvSpPr>
          <p:spPr>
            <a:xfrm>
              <a:off x="1629" y="2296"/>
              <a:ext cx="108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/>
          <p:nvPr/>
        </p:nvSpPr>
        <p:spPr>
          <a:xfrm>
            <a:off x="669925" y="381000"/>
            <a:ext cx="33845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latin typeface="Times New Roman" panose="02020603050405020304" pitchFamily="18" charset="0"/>
              </a:rPr>
              <a:t>3. PCI </a:t>
            </a:r>
            <a:r>
              <a:rPr lang="zh-CN" altLang="en-US" sz="3600" dirty="0">
                <a:latin typeface="Times New Roman" panose="02020603050405020304" pitchFamily="18" charset="0"/>
              </a:rPr>
              <a:t>总线结构</a:t>
            </a:r>
          </a:p>
        </p:txBody>
      </p:sp>
      <p:sp>
        <p:nvSpPr>
          <p:cNvPr id="176169" name="Rectangle 41"/>
          <p:cNvSpPr>
            <a:spLocks noChangeArrowheads="1"/>
          </p:cNvSpPr>
          <p:nvPr/>
        </p:nvSpPr>
        <p:spPr bwMode="auto">
          <a:xfrm>
            <a:off x="7696200" y="152400"/>
            <a:ext cx="11430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3.4</a:t>
            </a:r>
          </a:p>
        </p:txBody>
      </p:sp>
      <p:sp>
        <p:nvSpPr>
          <p:cNvPr id="37892" name="AutoShape 44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grpSp>
        <p:nvGrpSpPr>
          <p:cNvPr id="2" name="Group 53"/>
          <p:cNvGrpSpPr/>
          <p:nvPr/>
        </p:nvGrpSpPr>
        <p:grpSpPr>
          <a:xfrm>
            <a:off x="152400" y="1447800"/>
            <a:ext cx="8789988" cy="4770438"/>
            <a:chOff x="96" y="912"/>
            <a:chExt cx="5537" cy="3005"/>
          </a:xfrm>
        </p:grpSpPr>
        <p:grpSp>
          <p:nvGrpSpPr>
            <p:cNvPr id="37894" name="Group 52"/>
            <p:cNvGrpSpPr/>
            <p:nvPr/>
          </p:nvGrpSpPr>
          <p:grpSpPr>
            <a:xfrm>
              <a:off x="96" y="912"/>
              <a:ext cx="5537" cy="3005"/>
              <a:chOff x="96" y="912"/>
              <a:chExt cx="5537" cy="3005"/>
            </a:xfrm>
          </p:grpSpPr>
          <p:sp>
            <p:nvSpPr>
              <p:cNvPr id="37898" name="Rectangle 4"/>
              <p:cNvSpPr/>
              <p:nvPr/>
            </p:nvSpPr>
            <p:spPr>
              <a:xfrm>
                <a:off x="96" y="1121"/>
                <a:ext cx="736" cy="362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CPU</a:t>
                </a:r>
              </a:p>
            </p:txBody>
          </p:sp>
          <p:sp>
            <p:nvSpPr>
              <p:cNvPr id="37899" name="Rectangle 5"/>
              <p:cNvSpPr/>
              <p:nvPr/>
            </p:nvSpPr>
            <p:spPr>
              <a:xfrm>
                <a:off x="2288" y="2905"/>
                <a:ext cx="736" cy="334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多媒体</a:t>
                </a:r>
              </a:p>
            </p:txBody>
          </p:sp>
          <p:sp>
            <p:nvSpPr>
              <p:cNvPr id="37900" name="Rectangle 6"/>
              <p:cNvSpPr/>
              <p:nvPr/>
            </p:nvSpPr>
            <p:spPr>
              <a:xfrm>
                <a:off x="2419" y="1729"/>
                <a:ext cx="832" cy="340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</a:rPr>
                  <a:t>PCI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桥</a:t>
                </a:r>
              </a:p>
            </p:txBody>
          </p:sp>
          <p:sp>
            <p:nvSpPr>
              <p:cNvPr id="37901" name="Freeform 7"/>
              <p:cNvSpPr/>
              <p:nvPr/>
            </p:nvSpPr>
            <p:spPr>
              <a:xfrm>
                <a:off x="4589" y="2472"/>
                <a:ext cx="163" cy="427"/>
              </a:xfrm>
              <a:custGeom>
                <a:avLst/>
                <a:gdLst>
                  <a:gd name="txL" fmla="*/ 0 w 163"/>
                  <a:gd name="txT" fmla="*/ 0 h 396"/>
                  <a:gd name="txR" fmla="*/ 163 w 163"/>
                  <a:gd name="txB" fmla="*/ 396 h 396"/>
                </a:gdLst>
                <a:ahLst/>
                <a:cxnLst>
                  <a:cxn ang="0">
                    <a:pos x="82" y="0"/>
                  </a:cxn>
                  <a:cxn ang="0">
                    <a:pos x="163" y="98"/>
                  </a:cxn>
                  <a:cxn ang="0">
                    <a:pos x="121" y="98"/>
                  </a:cxn>
                  <a:cxn ang="0">
                    <a:pos x="121" y="399"/>
                  </a:cxn>
                  <a:cxn ang="0">
                    <a:pos x="163" y="399"/>
                  </a:cxn>
                  <a:cxn ang="0">
                    <a:pos x="82" y="496"/>
                  </a:cxn>
                  <a:cxn ang="0">
                    <a:pos x="0" y="399"/>
                  </a:cxn>
                  <a:cxn ang="0">
                    <a:pos x="43" y="399"/>
                  </a:cxn>
                  <a:cxn ang="0">
                    <a:pos x="43" y="98"/>
                  </a:cxn>
                  <a:cxn ang="0">
                    <a:pos x="0" y="98"/>
                  </a:cxn>
                  <a:cxn ang="0">
                    <a:pos x="82" y="0"/>
                  </a:cxn>
                </a:cxnLst>
                <a:rect l="txL" t="txT" r="txR" b="txB"/>
                <a:pathLst>
                  <a:path w="163" h="396">
                    <a:moveTo>
                      <a:pt x="82" y="0"/>
                    </a:moveTo>
                    <a:lnTo>
                      <a:pt x="163" y="78"/>
                    </a:lnTo>
                    <a:lnTo>
                      <a:pt x="121" y="78"/>
                    </a:lnTo>
                    <a:lnTo>
                      <a:pt x="121" y="318"/>
                    </a:lnTo>
                    <a:lnTo>
                      <a:pt x="163" y="318"/>
                    </a:lnTo>
                    <a:lnTo>
                      <a:pt x="82" y="396"/>
                    </a:lnTo>
                    <a:lnTo>
                      <a:pt x="0" y="318"/>
                    </a:lnTo>
                    <a:lnTo>
                      <a:pt x="43" y="318"/>
                    </a:lnTo>
                    <a:lnTo>
                      <a:pt x="43" y="78"/>
                    </a:lnTo>
                    <a:lnTo>
                      <a:pt x="0" y="78"/>
                    </a:lnTo>
                    <a:lnTo>
                      <a:pt x="82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2" name="Freeform 8"/>
              <p:cNvSpPr/>
              <p:nvPr/>
            </p:nvSpPr>
            <p:spPr>
              <a:xfrm>
                <a:off x="2621" y="2472"/>
                <a:ext cx="163" cy="427"/>
              </a:xfrm>
              <a:custGeom>
                <a:avLst/>
                <a:gdLst>
                  <a:gd name="txL" fmla="*/ 0 w 163"/>
                  <a:gd name="txT" fmla="*/ 0 h 396"/>
                  <a:gd name="txR" fmla="*/ 163 w 163"/>
                  <a:gd name="txB" fmla="*/ 396 h 396"/>
                </a:gdLst>
                <a:ahLst/>
                <a:cxnLst>
                  <a:cxn ang="0">
                    <a:pos x="81" y="0"/>
                  </a:cxn>
                  <a:cxn ang="0">
                    <a:pos x="163" y="98"/>
                  </a:cxn>
                  <a:cxn ang="0">
                    <a:pos x="120" y="98"/>
                  </a:cxn>
                  <a:cxn ang="0">
                    <a:pos x="120" y="399"/>
                  </a:cxn>
                  <a:cxn ang="0">
                    <a:pos x="163" y="399"/>
                  </a:cxn>
                  <a:cxn ang="0">
                    <a:pos x="81" y="496"/>
                  </a:cxn>
                  <a:cxn ang="0">
                    <a:pos x="0" y="399"/>
                  </a:cxn>
                  <a:cxn ang="0">
                    <a:pos x="43" y="399"/>
                  </a:cxn>
                  <a:cxn ang="0">
                    <a:pos x="43" y="98"/>
                  </a:cxn>
                  <a:cxn ang="0">
                    <a:pos x="0" y="98"/>
                  </a:cxn>
                  <a:cxn ang="0">
                    <a:pos x="81" y="0"/>
                  </a:cxn>
                </a:cxnLst>
                <a:rect l="txL" t="txT" r="txR" b="txB"/>
                <a:pathLst>
                  <a:path w="163" h="396">
                    <a:moveTo>
                      <a:pt x="81" y="0"/>
                    </a:moveTo>
                    <a:lnTo>
                      <a:pt x="163" y="78"/>
                    </a:lnTo>
                    <a:lnTo>
                      <a:pt x="120" y="78"/>
                    </a:lnTo>
                    <a:lnTo>
                      <a:pt x="120" y="318"/>
                    </a:lnTo>
                    <a:lnTo>
                      <a:pt x="163" y="318"/>
                    </a:lnTo>
                    <a:lnTo>
                      <a:pt x="81" y="396"/>
                    </a:lnTo>
                    <a:lnTo>
                      <a:pt x="0" y="318"/>
                    </a:lnTo>
                    <a:lnTo>
                      <a:pt x="43" y="318"/>
                    </a:lnTo>
                    <a:lnTo>
                      <a:pt x="43" y="78"/>
                    </a:lnTo>
                    <a:lnTo>
                      <a:pt x="0" y="78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3" name="Freeform 9"/>
              <p:cNvSpPr/>
              <p:nvPr/>
            </p:nvSpPr>
            <p:spPr>
              <a:xfrm>
                <a:off x="3600" y="2472"/>
                <a:ext cx="158" cy="427"/>
              </a:xfrm>
              <a:custGeom>
                <a:avLst/>
                <a:gdLst>
                  <a:gd name="txL" fmla="*/ 0 w 158"/>
                  <a:gd name="txT" fmla="*/ 0 h 396"/>
                  <a:gd name="txR" fmla="*/ 158 w 158"/>
                  <a:gd name="txB" fmla="*/ 396 h 396"/>
                </a:gdLst>
                <a:ahLst/>
                <a:cxnLst>
                  <a:cxn ang="0">
                    <a:pos x="81" y="0"/>
                  </a:cxn>
                  <a:cxn ang="0">
                    <a:pos x="158" y="98"/>
                  </a:cxn>
                  <a:cxn ang="0">
                    <a:pos x="120" y="98"/>
                  </a:cxn>
                  <a:cxn ang="0">
                    <a:pos x="120" y="399"/>
                  </a:cxn>
                  <a:cxn ang="0">
                    <a:pos x="158" y="399"/>
                  </a:cxn>
                  <a:cxn ang="0">
                    <a:pos x="81" y="496"/>
                  </a:cxn>
                  <a:cxn ang="0">
                    <a:pos x="0" y="399"/>
                  </a:cxn>
                  <a:cxn ang="0">
                    <a:pos x="38" y="399"/>
                  </a:cxn>
                  <a:cxn ang="0">
                    <a:pos x="38" y="98"/>
                  </a:cxn>
                  <a:cxn ang="0">
                    <a:pos x="0" y="98"/>
                  </a:cxn>
                  <a:cxn ang="0">
                    <a:pos x="81" y="0"/>
                  </a:cxn>
                </a:cxnLst>
                <a:rect l="txL" t="txT" r="txR" b="txB"/>
                <a:pathLst>
                  <a:path w="158" h="396">
                    <a:moveTo>
                      <a:pt x="81" y="0"/>
                    </a:moveTo>
                    <a:lnTo>
                      <a:pt x="158" y="78"/>
                    </a:lnTo>
                    <a:lnTo>
                      <a:pt x="120" y="78"/>
                    </a:lnTo>
                    <a:lnTo>
                      <a:pt x="120" y="318"/>
                    </a:lnTo>
                    <a:lnTo>
                      <a:pt x="158" y="318"/>
                    </a:lnTo>
                    <a:lnTo>
                      <a:pt x="81" y="396"/>
                    </a:lnTo>
                    <a:lnTo>
                      <a:pt x="0" y="318"/>
                    </a:lnTo>
                    <a:lnTo>
                      <a:pt x="38" y="318"/>
                    </a:lnTo>
                    <a:lnTo>
                      <a:pt x="38" y="78"/>
                    </a:lnTo>
                    <a:lnTo>
                      <a:pt x="0" y="78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4" name="Freeform 10"/>
              <p:cNvSpPr/>
              <p:nvPr/>
            </p:nvSpPr>
            <p:spPr>
              <a:xfrm>
                <a:off x="513" y="3132"/>
                <a:ext cx="159" cy="442"/>
              </a:xfrm>
              <a:custGeom>
                <a:avLst/>
                <a:gdLst>
                  <a:gd name="txL" fmla="*/ 0 w 159"/>
                  <a:gd name="txT" fmla="*/ 0 h 411"/>
                  <a:gd name="txR" fmla="*/ 159 w 159"/>
                  <a:gd name="txB" fmla="*/ 411 h 411"/>
                </a:gdLst>
                <a:ahLst/>
                <a:cxnLst>
                  <a:cxn ang="0">
                    <a:pos x="82" y="0"/>
                  </a:cxn>
                  <a:cxn ang="0">
                    <a:pos x="159" y="102"/>
                  </a:cxn>
                  <a:cxn ang="0">
                    <a:pos x="121" y="102"/>
                  </a:cxn>
                  <a:cxn ang="0">
                    <a:pos x="121" y="410"/>
                  </a:cxn>
                  <a:cxn ang="0">
                    <a:pos x="159" y="410"/>
                  </a:cxn>
                  <a:cxn ang="0">
                    <a:pos x="82" y="511"/>
                  </a:cxn>
                  <a:cxn ang="0">
                    <a:pos x="0" y="410"/>
                  </a:cxn>
                  <a:cxn ang="0">
                    <a:pos x="39" y="410"/>
                  </a:cxn>
                  <a:cxn ang="0">
                    <a:pos x="39" y="102"/>
                  </a:cxn>
                  <a:cxn ang="0">
                    <a:pos x="0" y="102"/>
                  </a:cxn>
                  <a:cxn ang="0">
                    <a:pos x="82" y="0"/>
                  </a:cxn>
                </a:cxnLst>
                <a:rect l="txL" t="txT" r="txR" b="txB"/>
                <a:pathLst>
                  <a:path w="159" h="411">
                    <a:moveTo>
                      <a:pt x="82" y="0"/>
                    </a:moveTo>
                    <a:lnTo>
                      <a:pt x="159" y="82"/>
                    </a:lnTo>
                    <a:lnTo>
                      <a:pt x="121" y="82"/>
                    </a:lnTo>
                    <a:lnTo>
                      <a:pt x="121" y="329"/>
                    </a:lnTo>
                    <a:lnTo>
                      <a:pt x="159" y="329"/>
                    </a:lnTo>
                    <a:lnTo>
                      <a:pt x="82" y="411"/>
                    </a:lnTo>
                    <a:lnTo>
                      <a:pt x="0" y="329"/>
                    </a:lnTo>
                    <a:lnTo>
                      <a:pt x="39" y="329"/>
                    </a:lnTo>
                    <a:lnTo>
                      <a:pt x="39" y="82"/>
                    </a:lnTo>
                    <a:lnTo>
                      <a:pt x="0" y="82"/>
                    </a:lnTo>
                    <a:lnTo>
                      <a:pt x="82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5" name="Freeform 11"/>
              <p:cNvSpPr/>
              <p:nvPr/>
            </p:nvSpPr>
            <p:spPr>
              <a:xfrm>
                <a:off x="1761" y="3132"/>
                <a:ext cx="159" cy="442"/>
              </a:xfrm>
              <a:custGeom>
                <a:avLst/>
                <a:gdLst>
                  <a:gd name="txL" fmla="*/ 0 w 159"/>
                  <a:gd name="txT" fmla="*/ 0 h 411"/>
                  <a:gd name="txR" fmla="*/ 159 w 159"/>
                  <a:gd name="txB" fmla="*/ 411 h 411"/>
                </a:gdLst>
                <a:ahLst/>
                <a:cxnLst>
                  <a:cxn ang="0">
                    <a:pos x="77" y="0"/>
                  </a:cxn>
                  <a:cxn ang="0">
                    <a:pos x="159" y="102"/>
                  </a:cxn>
                  <a:cxn ang="0">
                    <a:pos x="120" y="102"/>
                  </a:cxn>
                  <a:cxn ang="0">
                    <a:pos x="120" y="410"/>
                  </a:cxn>
                  <a:cxn ang="0">
                    <a:pos x="159" y="410"/>
                  </a:cxn>
                  <a:cxn ang="0">
                    <a:pos x="77" y="511"/>
                  </a:cxn>
                  <a:cxn ang="0">
                    <a:pos x="0" y="410"/>
                  </a:cxn>
                  <a:cxn ang="0">
                    <a:pos x="39" y="410"/>
                  </a:cxn>
                  <a:cxn ang="0">
                    <a:pos x="39" y="102"/>
                  </a:cxn>
                  <a:cxn ang="0">
                    <a:pos x="0" y="102"/>
                  </a:cxn>
                  <a:cxn ang="0">
                    <a:pos x="77" y="0"/>
                  </a:cxn>
                </a:cxnLst>
                <a:rect l="txL" t="txT" r="txR" b="txB"/>
                <a:pathLst>
                  <a:path w="159" h="411">
                    <a:moveTo>
                      <a:pt x="77" y="0"/>
                    </a:moveTo>
                    <a:lnTo>
                      <a:pt x="159" y="82"/>
                    </a:lnTo>
                    <a:lnTo>
                      <a:pt x="120" y="82"/>
                    </a:lnTo>
                    <a:lnTo>
                      <a:pt x="120" y="329"/>
                    </a:lnTo>
                    <a:lnTo>
                      <a:pt x="159" y="329"/>
                    </a:lnTo>
                    <a:lnTo>
                      <a:pt x="77" y="411"/>
                    </a:lnTo>
                    <a:lnTo>
                      <a:pt x="0" y="329"/>
                    </a:lnTo>
                    <a:lnTo>
                      <a:pt x="39" y="329"/>
                    </a:lnTo>
                    <a:lnTo>
                      <a:pt x="39" y="82"/>
                    </a:lnTo>
                    <a:lnTo>
                      <a:pt x="0" y="82"/>
                    </a:lnTo>
                    <a:lnTo>
                      <a:pt x="77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6" name="Freeform 12"/>
              <p:cNvSpPr/>
              <p:nvPr/>
            </p:nvSpPr>
            <p:spPr>
              <a:xfrm>
                <a:off x="513" y="2705"/>
                <a:ext cx="159" cy="314"/>
              </a:xfrm>
              <a:custGeom>
                <a:avLst/>
                <a:gdLst>
                  <a:gd name="txL" fmla="*/ 0 w 159"/>
                  <a:gd name="txT" fmla="*/ 0 h 292"/>
                  <a:gd name="txR" fmla="*/ 159 w 159"/>
                  <a:gd name="txB" fmla="*/ 292 h 292"/>
                </a:gdLst>
                <a:ahLst/>
                <a:cxnLst>
                  <a:cxn ang="0">
                    <a:pos x="78" y="0"/>
                  </a:cxn>
                  <a:cxn ang="0">
                    <a:pos x="159" y="75"/>
                  </a:cxn>
                  <a:cxn ang="0">
                    <a:pos x="120" y="75"/>
                  </a:cxn>
                  <a:cxn ang="0">
                    <a:pos x="120" y="292"/>
                  </a:cxn>
                  <a:cxn ang="0">
                    <a:pos x="159" y="292"/>
                  </a:cxn>
                  <a:cxn ang="0">
                    <a:pos x="78" y="363"/>
                  </a:cxn>
                  <a:cxn ang="0">
                    <a:pos x="0" y="292"/>
                  </a:cxn>
                  <a:cxn ang="0">
                    <a:pos x="39" y="292"/>
                  </a:cxn>
                  <a:cxn ang="0">
                    <a:pos x="39" y="75"/>
                  </a:cxn>
                  <a:cxn ang="0">
                    <a:pos x="0" y="75"/>
                  </a:cxn>
                  <a:cxn ang="0">
                    <a:pos x="78" y="0"/>
                  </a:cxn>
                </a:cxnLst>
                <a:rect l="txL" t="txT" r="txR" b="txB"/>
                <a:pathLst>
                  <a:path w="159" h="292">
                    <a:moveTo>
                      <a:pt x="78" y="0"/>
                    </a:moveTo>
                    <a:lnTo>
                      <a:pt x="159" y="60"/>
                    </a:lnTo>
                    <a:lnTo>
                      <a:pt x="120" y="60"/>
                    </a:lnTo>
                    <a:lnTo>
                      <a:pt x="120" y="235"/>
                    </a:lnTo>
                    <a:lnTo>
                      <a:pt x="159" y="235"/>
                    </a:lnTo>
                    <a:lnTo>
                      <a:pt x="78" y="292"/>
                    </a:lnTo>
                    <a:lnTo>
                      <a:pt x="0" y="235"/>
                    </a:lnTo>
                    <a:lnTo>
                      <a:pt x="39" y="235"/>
                    </a:lnTo>
                    <a:lnTo>
                      <a:pt x="39" y="60"/>
                    </a:lnTo>
                    <a:lnTo>
                      <a:pt x="0" y="60"/>
                    </a:lnTo>
                    <a:lnTo>
                      <a:pt x="78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2261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7" name="Rectangle 13"/>
              <p:cNvSpPr/>
              <p:nvPr/>
            </p:nvSpPr>
            <p:spPr>
              <a:xfrm>
                <a:off x="3097" y="2905"/>
                <a:ext cx="1127" cy="334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高速局域网</a:t>
                </a:r>
              </a:p>
            </p:txBody>
          </p:sp>
          <p:sp>
            <p:nvSpPr>
              <p:cNvPr id="37908" name="Rectangle 14"/>
              <p:cNvSpPr/>
              <p:nvPr/>
            </p:nvSpPr>
            <p:spPr>
              <a:xfrm>
                <a:off x="4346" y="2905"/>
                <a:ext cx="1174" cy="334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40400"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高性能图形</a:t>
                </a:r>
              </a:p>
            </p:txBody>
          </p:sp>
          <p:sp>
            <p:nvSpPr>
              <p:cNvPr id="37909" name="Rectangle 15"/>
              <p:cNvSpPr/>
              <p:nvPr/>
            </p:nvSpPr>
            <p:spPr>
              <a:xfrm>
                <a:off x="1142" y="3579"/>
                <a:ext cx="1114" cy="338"/>
              </a:xfrm>
              <a:prstGeom prst="rect">
                <a:avLst/>
              </a:prstGeom>
              <a:noFill/>
              <a:ln w="38100">
                <a:solidFill>
                  <a:srgbClr val="2261FA"/>
                </a:solidFill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10" name="Rectangle 16"/>
              <p:cNvSpPr/>
              <p:nvPr/>
            </p:nvSpPr>
            <p:spPr>
              <a:xfrm>
                <a:off x="96" y="3579"/>
                <a:ext cx="971" cy="338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9600"/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图文传真</a:t>
                </a:r>
              </a:p>
            </p:txBody>
          </p:sp>
          <p:grpSp>
            <p:nvGrpSpPr>
              <p:cNvPr id="37911" name="Group 17"/>
              <p:cNvGrpSpPr/>
              <p:nvPr/>
            </p:nvGrpSpPr>
            <p:grpSpPr>
              <a:xfrm>
                <a:off x="2448" y="3735"/>
                <a:ext cx="170" cy="36"/>
                <a:chOff x="2216" y="4009"/>
                <a:chExt cx="170" cy="34"/>
              </a:xfrm>
            </p:grpSpPr>
            <p:sp>
              <p:nvSpPr>
                <p:cNvPr id="37932" name="Freeform 18"/>
                <p:cNvSpPr/>
                <p:nvPr/>
              </p:nvSpPr>
              <p:spPr>
                <a:xfrm>
                  <a:off x="2216" y="4009"/>
                  <a:ext cx="31" cy="34"/>
                </a:xfrm>
                <a:custGeom>
                  <a:avLst/>
                  <a:gdLst>
                    <a:gd name="txL" fmla="*/ 0 w 31"/>
                    <a:gd name="txT" fmla="*/ 0 h 34"/>
                    <a:gd name="txR" fmla="*/ 31 w 31"/>
                    <a:gd name="txB" fmla="*/ 34 h 34"/>
                  </a:gdLst>
                  <a:ahLst/>
                  <a:cxnLst>
                    <a:cxn ang="0">
                      <a:pos x="15" y="0"/>
                    </a:cxn>
                    <a:cxn ang="0">
                      <a:pos x="4" y="4"/>
                    </a:cxn>
                    <a:cxn ang="0">
                      <a:pos x="0" y="15"/>
                    </a:cxn>
                    <a:cxn ang="0">
                      <a:pos x="4" y="26"/>
                    </a:cxn>
                    <a:cxn ang="0">
                      <a:pos x="15" y="34"/>
                    </a:cxn>
                    <a:cxn ang="0">
                      <a:pos x="15" y="34"/>
                    </a:cxn>
                    <a:cxn ang="0">
                      <a:pos x="27" y="26"/>
                    </a:cxn>
                    <a:cxn ang="0">
                      <a:pos x="31" y="15"/>
                    </a:cxn>
                    <a:cxn ang="0">
                      <a:pos x="27" y="4"/>
                    </a:cxn>
                    <a:cxn ang="0">
                      <a:pos x="15" y="0"/>
                    </a:cxn>
                  </a:cxnLst>
                  <a:rect l="txL" t="txT" r="txR" b="txB"/>
                  <a:pathLst>
                    <a:path w="31" h="34">
                      <a:moveTo>
                        <a:pt x="15" y="0"/>
                      </a:moveTo>
                      <a:lnTo>
                        <a:pt x="4" y="4"/>
                      </a:lnTo>
                      <a:lnTo>
                        <a:pt x="0" y="15"/>
                      </a:lnTo>
                      <a:lnTo>
                        <a:pt x="4" y="26"/>
                      </a:lnTo>
                      <a:lnTo>
                        <a:pt x="15" y="34"/>
                      </a:lnTo>
                      <a:lnTo>
                        <a:pt x="27" y="26"/>
                      </a:lnTo>
                      <a:lnTo>
                        <a:pt x="31" y="15"/>
                      </a:lnTo>
                      <a:lnTo>
                        <a:pt x="27" y="4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folHlink">
                    <a:alpha val="100000"/>
                  </a:schemeClr>
                </a:solidFill>
                <a:ln w="9525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33" name="Freeform 19"/>
                <p:cNvSpPr/>
                <p:nvPr/>
              </p:nvSpPr>
              <p:spPr>
                <a:xfrm>
                  <a:off x="2281" y="4009"/>
                  <a:ext cx="35" cy="34"/>
                </a:xfrm>
                <a:custGeom>
                  <a:avLst/>
                  <a:gdLst>
                    <a:gd name="txL" fmla="*/ 0 w 35"/>
                    <a:gd name="txT" fmla="*/ 0 h 34"/>
                    <a:gd name="txR" fmla="*/ 35 w 35"/>
                    <a:gd name="txB" fmla="*/ 34 h 34"/>
                  </a:gdLst>
                  <a:ahLst/>
                  <a:cxnLst>
                    <a:cxn ang="0">
                      <a:pos x="20" y="0"/>
                    </a:cxn>
                    <a:cxn ang="0">
                      <a:pos x="8" y="4"/>
                    </a:cxn>
                    <a:cxn ang="0">
                      <a:pos x="0" y="15"/>
                    </a:cxn>
                    <a:cxn ang="0">
                      <a:pos x="8" y="26"/>
                    </a:cxn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31" y="26"/>
                    </a:cxn>
                    <a:cxn ang="0">
                      <a:pos x="35" y="15"/>
                    </a:cxn>
                    <a:cxn ang="0">
                      <a:pos x="31" y="4"/>
                    </a:cxn>
                    <a:cxn ang="0">
                      <a:pos x="20" y="0"/>
                    </a:cxn>
                  </a:cxnLst>
                  <a:rect l="txL" t="txT" r="txR" b="txB"/>
                  <a:pathLst>
                    <a:path w="35" h="34">
                      <a:moveTo>
                        <a:pt x="20" y="0"/>
                      </a:moveTo>
                      <a:lnTo>
                        <a:pt x="8" y="4"/>
                      </a:lnTo>
                      <a:lnTo>
                        <a:pt x="0" y="15"/>
                      </a:lnTo>
                      <a:lnTo>
                        <a:pt x="8" y="26"/>
                      </a:lnTo>
                      <a:lnTo>
                        <a:pt x="20" y="34"/>
                      </a:lnTo>
                      <a:lnTo>
                        <a:pt x="31" y="26"/>
                      </a:lnTo>
                      <a:lnTo>
                        <a:pt x="35" y="15"/>
                      </a:lnTo>
                      <a:lnTo>
                        <a:pt x="31" y="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folHlink">
                    <a:alpha val="100000"/>
                  </a:schemeClr>
                </a:solidFill>
                <a:ln w="9525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34" name="Freeform 20"/>
                <p:cNvSpPr/>
                <p:nvPr/>
              </p:nvSpPr>
              <p:spPr>
                <a:xfrm>
                  <a:off x="2351" y="4009"/>
                  <a:ext cx="35" cy="34"/>
                </a:xfrm>
                <a:custGeom>
                  <a:avLst/>
                  <a:gdLst>
                    <a:gd name="txL" fmla="*/ 0 w 35"/>
                    <a:gd name="txT" fmla="*/ 0 h 34"/>
                    <a:gd name="txR" fmla="*/ 35 w 35"/>
                    <a:gd name="txB" fmla="*/ 34 h 34"/>
                  </a:gdLst>
                  <a:ahLst/>
                  <a:cxnLst>
                    <a:cxn ang="0">
                      <a:pos x="20" y="0"/>
                    </a:cxn>
                    <a:cxn ang="0">
                      <a:pos x="8" y="4"/>
                    </a:cxn>
                    <a:cxn ang="0">
                      <a:pos x="0" y="15"/>
                    </a:cxn>
                    <a:cxn ang="0">
                      <a:pos x="8" y="26"/>
                    </a:cxn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31" y="26"/>
                    </a:cxn>
                    <a:cxn ang="0">
                      <a:pos x="35" y="15"/>
                    </a:cxn>
                    <a:cxn ang="0">
                      <a:pos x="31" y="4"/>
                    </a:cxn>
                    <a:cxn ang="0">
                      <a:pos x="20" y="0"/>
                    </a:cxn>
                  </a:cxnLst>
                  <a:rect l="txL" t="txT" r="txR" b="txB"/>
                  <a:pathLst>
                    <a:path w="35" h="34">
                      <a:moveTo>
                        <a:pt x="20" y="0"/>
                      </a:moveTo>
                      <a:lnTo>
                        <a:pt x="8" y="4"/>
                      </a:lnTo>
                      <a:lnTo>
                        <a:pt x="0" y="15"/>
                      </a:lnTo>
                      <a:lnTo>
                        <a:pt x="8" y="26"/>
                      </a:lnTo>
                      <a:lnTo>
                        <a:pt x="20" y="34"/>
                      </a:lnTo>
                      <a:lnTo>
                        <a:pt x="31" y="26"/>
                      </a:lnTo>
                      <a:lnTo>
                        <a:pt x="35" y="15"/>
                      </a:lnTo>
                      <a:lnTo>
                        <a:pt x="31" y="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folHlink">
                    <a:alpha val="100000"/>
                  </a:schemeClr>
                </a:solidFill>
                <a:ln w="9525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7912" name="Text Box 21"/>
              <p:cNvSpPr txBox="1"/>
              <p:nvPr/>
            </p:nvSpPr>
            <p:spPr>
              <a:xfrm>
                <a:off x="3408" y="2073"/>
                <a:ext cx="100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PCI </a:t>
                </a:r>
                <a:r>
                  <a:rPr lang="zh-CN" alt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总线</a:t>
                </a:r>
              </a:p>
            </p:txBody>
          </p:sp>
          <p:sp>
            <p:nvSpPr>
              <p:cNvPr id="37913" name="Text Box 22"/>
              <p:cNvSpPr txBox="1"/>
              <p:nvPr/>
            </p:nvSpPr>
            <p:spPr>
              <a:xfrm>
                <a:off x="2327" y="912"/>
                <a:ext cx="101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系统总线</a:t>
                </a:r>
              </a:p>
            </p:txBody>
          </p:sp>
          <p:sp>
            <p:nvSpPr>
              <p:cNvPr id="37914" name="Text Box 23"/>
              <p:cNvSpPr txBox="1"/>
              <p:nvPr/>
            </p:nvSpPr>
            <p:spPr>
              <a:xfrm>
                <a:off x="1041" y="2160"/>
                <a:ext cx="17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33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MHz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的32位数据通路</a:t>
                </a:r>
              </a:p>
            </p:txBody>
          </p:sp>
          <p:sp>
            <p:nvSpPr>
              <p:cNvPr id="37915" name="Text Box 24"/>
              <p:cNvSpPr txBox="1"/>
              <p:nvPr/>
            </p:nvSpPr>
            <p:spPr>
              <a:xfrm>
                <a:off x="624" y="2774"/>
                <a:ext cx="170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8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MHz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的16位数据通路</a:t>
                </a:r>
              </a:p>
            </p:txBody>
          </p:sp>
          <p:sp>
            <p:nvSpPr>
              <p:cNvPr id="37916" name="Text Box 25"/>
              <p:cNvSpPr txBox="1"/>
              <p:nvPr/>
            </p:nvSpPr>
            <p:spPr>
              <a:xfrm>
                <a:off x="659" y="3113"/>
                <a:ext cx="107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ISA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、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EISA</a:t>
                </a:r>
              </a:p>
            </p:txBody>
          </p:sp>
          <p:sp>
            <p:nvSpPr>
              <p:cNvPr id="37917" name="Rectangle 26"/>
              <p:cNvSpPr/>
              <p:nvPr/>
            </p:nvSpPr>
            <p:spPr>
              <a:xfrm>
                <a:off x="96" y="2160"/>
                <a:ext cx="912" cy="547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18" name="Text Box 27"/>
              <p:cNvSpPr txBox="1"/>
              <p:nvPr/>
            </p:nvSpPr>
            <p:spPr>
              <a:xfrm>
                <a:off x="120" y="2165"/>
                <a:ext cx="888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标准总线</a:t>
                </a:r>
              </a:p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控制器</a:t>
                </a:r>
              </a:p>
            </p:txBody>
          </p:sp>
          <p:sp>
            <p:nvSpPr>
              <p:cNvPr id="37919" name="Rectangle 28"/>
              <p:cNvSpPr/>
              <p:nvPr/>
            </p:nvSpPr>
            <p:spPr>
              <a:xfrm>
                <a:off x="4896" y="2165"/>
                <a:ext cx="720" cy="569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20" name="Text Box 29"/>
              <p:cNvSpPr txBox="1"/>
              <p:nvPr/>
            </p:nvSpPr>
            <p:spPr>
              <a:xfrm>
                <a:off x="4848" y="2165"/>
                <a:ext cx="785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 SCSIⅡ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控制器</a:t>
                </a:r>
                <a:endParaRPr lang="zh-CN" altLang="en-US" sz="3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21" name="Rectangle 30"/>
              <p:cNvSpPr/>
              <p:nvPr/>
            </p:nvSpPr>
            <p:spPr>
              <a:xfrm>
                <a:off x="4848" y="1129"/>
                <a:ext cx="768" cy="334"/>
              </a:xfrm>
              <a:prstGeom prst="rect">
                <a:avLst/>
              </a:prstGeom>
              <a:noFill/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zh-CN" altLang="en-US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22" name="Text Box 31"/>
              <p:cNvSpPr txBox="1"/>
              <p:nvPr/>
            </p:nvSpPr>
            <p:spPr>
              <a:xfrm>
                <a:off x="4860" y="1141"/>
                <a:ext cx="69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存储器</a:t>
                </a:r>
              </a:p>
            </p:txBody>
          </p:sp>
          <p:grpSp>
            <p:nvGrpSpPr>
              <p:cNvPr id="37923" name="Group 32"/>
              <p:cNvGrpSpPr/>
              <p:nvPr/>
            </p:nvGrpSpPr>
            <p:grpSpPr>
              <a:xfrm>
                <a:off x="1968" y="3228"/>
                <a:ext cx="170" cy="36"/>
                <a:chOff x="2216" y="4009"/>
                <a:chExt cx="170" cy="34"/>
              </a:xfrm>
            </p:grpSpPr>
            <p:sp>
              <p:nvSpPr>
                <p:cNvPr id="37929" name="Freeform 33"/>
                <p:cNvSpPr/>
                <p:nvPr/>
              </p:nvSpPr>
              <p:spPr>
                <a:xfrm>
                  <a:off x="2216" y="4009"/>
                  <a:ext cx="31" cy="34"/>
                </a:xfrm>
                <a:custGeom>
                  <a:avLst/>
                  <a:gdLst>
                    <a:gd name="txL" fmla="*/ 0 w 31"/>
                    <a:gd name="txT" fmla="*/ 0 h 34"/>
                    <a:gd name="txR" fmla="*/ 31 w 31"/>
                    <a:gd name="txB" fmla="*/ 34 h 34"/>
                  </a:gdLst>
                  <a:ahLst/>
                  <a:cxnLst>
                    <a:cxn ang="0">
                      <a:pos x="15" y="0"/>
                    </a:cxn>
                    <a:cxn ang="0">
                      <a:pos x="4" y="4"/>
                    </a:cxn>
                    <a:cxn ang="0">
                      <a:pos x="0" y="15"/>
                    </a:cxn>
                    <a:cxn ang="0">
                      <a:pos x="4" y="26"/>
                    </a:cxn>
                    <a:cxn ang="0">
                      <a:pos x="15" y="34"/>
                    </a:cxn>
                    <a:cxn ang="0">
                      <a:pos x="15" y="34"/>
                    </a:cxn>
                    <a:cxn ang="0">
                      <a:pos x="27" y="26"/>
                    </a:cxn>
                    <a:cxn ang="0">
                      <a:pos x="31" y="15"/>
                    </a:cxn>
                    <a:cxn ang="0">
                      <a:pos x="27" y="4"/>
                    </a:cxn>
                    <a:cxn ang="0">
                      <a:pos x="15" y="0"/>
                    </a:cxn>
                  </a:cxnLst>
                  <a:rect l="txL" t="txT" r="txR" b="txB"/>
                  <a:pathLst>
                    <a:path w="31" h="34">
                      <a:moveTo>
                        <a:pt x="15" y="0"/>
                      </a:moveTo>
                      <a:lnTo>
                        <a:pt x="4" y="4"/>
                      </a:lnTo>
                      <a:lnTo>
                        <a:pt x="0" y="15"/>
                      </a:lnTo>
                      <a:lnTo>
                        <a:pt x="4" y="26"/>
                      </a:lnTo>
                      <a:lnTo>
                        <a:pt x="15" y="34"/>
                      </a:lnTo>
                      <a:lnTo>
                        <a:pt x="27" y="26"/>
                      </a:lnTo>
                      <a:lnTo>
                        <a:pt x="31" y="15"/>
                      </a:lnTo>
                      <a:lnTo>
                        <a:pt x="27" y="4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folHlink">
                    <a:alpha val="100000"/>
                  </a:schemeClr>
                </a:solidFill>
                <a:ln w="9525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30" name="Freeform 34"/>
                <p:cNvSpPr/>
                <p:nvPr/>
              </p:nvSpPr>
              <p:spPr>
                <a:xfrm>
                  <a:off x="2281" y="4009"/>
                  <a:ext cx="35" cy="34"/>
                </a:xfrm>
                <a:custGeom>
                  <a:avLst/>
                  <a:gdLst>
                    <a:gd name="txL" fmla="*/ 0 w 35"/>
                    <a:gd name="txT" fmla="*/ 0 h 34"/>
                    <a:gd name="txR" fmla="*/ 35 w 35"/>
                    <a:gd name="txB" fmla="*/ 34 h 34"/>
                  </a:gdLst>
                  <a:ahLst/>
                  <a:cxnLst>
                    <a:cxn ang="0">
                      <a:pos x="20" y="0"/>
                    </a:cxn>
                    <a:cxn ang="0">
                      <a:pos x="8" y="4"/>
                    </a:cxn>
                    <a:cxn ang="0">
                      <a:pos x="0" y="15"/>
                    </a:cxn>
                    <a:cxn ang="0">
                      <a:pos x="8" y="26"/>
                    </a:cxn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31" y="26"/>
                    </a:cxn>
                    <a:cxn ang="0">
                      <a:pos x="35" y="15"/>
                    </a:cxn>
                    <a:cxn ang="0">
                      <a:pos x="31" y="4"/>
                    </a:cxn>
                    <a:cxn ang="0">
                      <a:pos x="20" y="0"/>
                    </a:cxn>
                  </a:cxnLst>
                  <a:rect l="txL" t="txT" r="txR" b="txB"/>
                  <a:pathLst>
                    <a:path w="35" h="34">
                      <a:moveTo>
                        <a:pt x="20" y="0"/>
                      </a:moveTo>
                      <a:lnTo>
                        <a:pt x="8" y="4"/>
                      </a:lnTo>
                      <a:lnTo>
                        <a:pt x="0" y="15"/>
                      </a:lnTo>
                      <a:lnTo>
                        <a:pt x="8" y="26"/>
                      </a:lnTo>
                      <a:lnTo>
                        <a:pt x="20" y="34"/>
                      </a:lnTo>
                      <a:lnTo>
                        <a:pt x="31" y="26"/>
                      </a:lnTo>
                      <a:lnTo>
                        <a:pt x="35" y="15"/>
                      </a:lnTo>
                      <a:lnTo>
                        <a:pt x="31" y="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folHlink">
                    <a:alpha val="100000"/>
                  </a:schemeClr>
                </a:solidFill>
                <a:ln w="9525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31" name="Freeform 35"/>
                <p:cNvSpPr/>
                <p:nvPr/>
              </p:nvSpPr>
              <p:spPr>
                <a:xfrm>
                  <a:off x="2351" y="4009"/>
                  <a:ext cx="35" cy="34"/>
                </a:xfrm>
                <a:custGeom>
                  <a:avLst/>
                  <a:gdLst>
                    <a:gd name="txL" fmla="*/ 0 w 35"/>
                    <a:gd name="txT" fmla="*/ 0 h 34"/>
                    <a:gd name="txR" fmla="*/ 35 w 35"/>
                    <a:gd name="txB" fmla="*/ 34 h 34"/>
                  </a:gdLst>
                  <a:ahLst/>
                  <a:cxnLst>
                    <a:cxn ang="0">
                      <a:pos x="20" y="0"/>
                    </a:cxn>
                    <a:cxn ang="0">
                      <a:pos x="8" y="4"/>
                    </a:cxn>
                    <a:cxn ang="0">
                      <a:pos x="0" y="15"/>
                    </a:cxn>
                    <a:cxn ang="0">
                      <a:pos x="8" y="26"/>
                    </a:cxn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31" y="26"/>
                    </a:cxn>
                    <a:cxn ang="0">
                      <a:pos x="35" y="15"/>
                    </a:cxn>
                    <a:cxn ang="0">
                      <a:pos x="31" y="4"/>
                    </a:cxn>
                    <a:cxn ang="0">
                      <a:pos x="20" y="0"/>
                    </a:cxn>
                  </a:cxnLst>
                  <a:rect l="txL" t="txT" r="txR" b="txB"/>
                  <a:pathLst>
                    <a:path w="35" h="34">
                      <a:moveTo>
                        <a:pt x="20" y="0"/>
                      </a:moveTo>
                      <a:lnTo>
                        <a:pt x="8" y="4"/>
                      </a:lnTo>
                      <a:lnTo>
                        <a:pt x="0" y="15"/>
                      </a:lnTo>
                      <a:lnTo>
                        <a:pt x="8" y="26"/>
                      </a:lnTo>
                      <a:lnTo>
                        <a:pt x="20" y="34"/>
                      </a:lnTo>
                      <a:lnTo>
                        <a:pt x="31" y="26"/>
                      </a:lnTo>
                      <a:lnTo>
                        <a:pt x="35" y="15"/>
                      </a:lnTo>
                      <a:lnTo>
                        <a:pt x="31" y="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folHlink">
                    <a:alpha val="100000"/>
                  </a:schemeClr>
                </a:solidFill>
                <a:ln w="9525" cap="flat" cmpd="sng">
                  <a:solidFill>
                    <a:srgbClr val="2261F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7924" name="AutoShape 36"/>
              <p:cNvSpPr/>
              <p:nvPr/>
            </p:nvSpPr>
            <p:spPr>
              <a:xfrm>
                <a:off x="852" y="1248"/>
                <a:ext cx="3965" cy="118"/>
              </a:xfrm>
              <a:prstGeom prst="leftRightArrow">
                <a:avLst>
                  <a:gd name="adj1" fmla="val 40000"/>
                  <a:gd name="adj2" fmla="val 83381"/>
                </a:avLst>
              </a:prstGeom>
              <a:solidFill>
                <a:srgbClr val="2261FA"/>
              </a:solidFill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925" name="AutoShape 37"/>
              <p:cNvSpPr/>
              <p:nvPr/>
            </p:nvSpPr>
            <p:spPr>
              <a:xfrm>
                <a:off x="2775" y="1293"/>
                <a:ext cx="118" cy="408"/>
              </a:xfrm>
              <a:prstGeom prst="downArrow">
                <a:avLst>
                  <a:gd name="adj1" fmla="val 50000"/>
                  <a:gd name="adj2" fmla="val 86440"/>
                </a:avLst>
              </a:prstGeom>
              <a:solidFill>
                <a:srgbClr val="2261FA"/>
              </a:solidFill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926" name="AutoShape 38"/>
              <p:cNvSpPr/>
              <p:nvPr/>
            </p:nvSpPr>
            <p:spPr>
              <a:xfrm>
                <a:off x="1023" y="2378"/>
                <a:ext cx="3852" cy="118"/>
              </a:xfrm>
              <a:prstGeom prst="leftRightArrow">
                <a:avLst>
                  <a:gd name="adj1" fmla="val 40000"/>
                  <a:gd name="adj2" fmla="val 81005"/>
                </a:avLst>
              </a:prstGeom>
              <a:solidFill>
                <a:srgbClr val="2261FA"/>
              </a:solidFill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927" name="Rectangle 39"/>
              <p:cNvSpPr/>
              <p:nvPr/>
            </p:nvSpPr>
            <p:spPr>
              <a:xfrm>
                <a:off x="2798" y="2080"/>
                <a:ext cx="73" cy="317"/>
              </a:xfrm>
              <a:prstGeom prst="rect">
                <a:avLst/>
              </a:prstGeom>
              <a:solidFill>
                <a:srgbClr val="2261FA"/>
              </a:solidFill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928" name="AutoShape 40"/>
              <p:cNvSpPr/>
              <p:nvPr/>
            </p:nvSpPr>
            <p:spPr>
              <a:xfrm>
                <a:off x="144" y="3000"/>
                <a:ext cx="1995" cy="131"/>
              </a:xfrm>
              <a:prstGeom prst="leftRightArrow">
                <a:avLst>
                  <a:gd name="adj1" fmla="val 50000"/>
                  <a:gd name="adj2" fmla="val 114076"/>
                </a:avLst>
              </a:prstGeom>
              <a:solidFill>
                <a:srgbClr val="2261FA"/>
              </a:solidFill>
              <a:ln w="38100" cap="flat" cmpd="sng">
                <a:solidFill>
                  <a:srgbClr val="2261FA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37895" name="Group 46"/>
            <p:cNvGrpSpPr/>
            <p:nvPr/>
          </p:nvGrpSpPr>
          <p:grpSpPr>
            <a:xfrm>
              <a:off x="1430" y="3594"/>
              <a:ext cx="846" cy="303"/>
              <a:chOff x="3151" y="3149"/>
              <a:chExt cx="846" cy="303"/>
            </a:xfrm>
          </p:grpSpPr>
          <p:sp>
            <p:nvSpPr>
              <p:cNvPr id="37896" name="Rectangle 47"/>
              <p:cNvSpPr/>
              <p:nvPr/>
            </p:nvSpPr>
            <p:spPr>
              <a:xfrm>
                <a:off x="3162" y="3185"/>
                <a:ext cx="725" cy="2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  Modem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897" name="Rectangle 48"/>
              <p:cNvSpPr/>
              <p:nvPr/>
            </p:nvSpPr>
            <p:spPr>
              <a:xfrm>
                <a:off x="3151" y="3149"/>
                <a:ext cx="846" cy="303"/>
              </a:xfrm>
              <a:prstGeom prst="rect">
                <a:avLst/>
              </a:prstGeom>
              <a:noFill/>
              <a:ln w="3810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251F88-535E-B7CB-67A7-B16E63F5FB40}"/>
                  </a:ext>
                </a:extLst>
              </p14:cNvPr>
              <p14:cNvContentPartPr/>
              <p14:nvPr/>
            </p14:nvContentPartPr>
            <p14:xfrm>
              <a:off x="7784640" y="1670760"/>
              <a:ext cx="1042920" cy="670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251F88-535E-B7CB-67A7-B16E63F5F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5280" y="1661400"/>
                <a:ext cx="1061640" cy="68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/>
          <p:nvPr/>
        </p:nvSpPr>
        <p:spPr>
          <a:xfrm>
            <a:off x="746125" y="349250"/>
            <a:ext cx="441960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>
                <a:latin typeface="Times New Roman" panose="02020603050405020304" pitchFamily="18" charset="0"/>
              </a:rPr>
              <a:t>4. 多层 </a:t>
            </a:r>
            <a:r>
              <a:rPr lang="en-US" altLang="zh-CN" sz="3600" dirty="0">
                <a:latin typeface="Times New Roman" panose="02020603050405020304" pitchFamily="18" charset="0"/>
              </a:rPr>
              <a:t>PCI </a:t>
            </a:r>
            <a:r>
              <a:rPr lang="zh-CN" altLang="en-US" sz="3600" dirty="0">
                <a:latin typeface="Times New Roman" panose="02020603050405020304" pitchFamily="18" charset="0"/>
              </a:rPr>
              <a:t>总线结构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52"/>
          <p:cNvGrpSpPr/>
          <p:nvPr/>
        </p:nvGrpSpPr>
        <p:grpSpPr>
          <a:xfrm>
            <a:off x="304800" y="1020763"/>
            <a:ext cx="8408988" cy="5684837"/>
            <a:chOff x="192" y="643"/>
            <a:chExt cx="5297" cy="3581"/>
          </a:xfrm>
        </p:grpSpPr>
        <p:sp>
          <p:nvSpPr>
            <p:cNvPr id="38918" name="Text Box 4"/>
            <p:cNvSpPr txBox="1"/>
            <p:nvPr/>
          </p:nvSpPr>
          <p:spPr>
            <a:xfrm>
              <a:off x="4560" y="3936"/>
              <a:ext cx="92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总线2</a:t>
              </a:r>
            </a:p>
          </p:txBody>
        </p:sp>
        <p:sp>
          <p:nvSpPr>
            <p:cNvPr id="38919" name="Line 5"/>
            <p:cNvSpPr/>
            <p:nvPr/>
          </p:nvSpPr>
          <p:spPr>
            <a:xfrm>
              <a:off x="1665" y="1026"/>
              <a:ext cx="1" cy="318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med" len="med"/>
            </a:ln>
          </p:spPr>
        </p:sp>
        <p:sp>
          <p:nvSpPr>
            <p:cNvPr id="38920" name="Line 6"/>
            <p:cNvSpPr/>
            <p:nvPr/>
          </p:nvSpPr>
          <p:spPr>
            <a:xfrm>
              <a:off x="2448" y="1008"/>
              <a:ext cx="0" cy="336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med" len="med"/>
            </a:ln>
          </p:spPr>
        </p:sp>
        <p:sp>
          <p:nvSpPr>
            <p:cNvPr id="38921" name="Line 7"/>
            <p:cNvSpPr/>
            <p:nvPr/>
          </p:nvSpPr>
          <p:spPr>
            <a:xfrm>
              <a:off x="3861" y="1792"/>
              <a:ext cx="1" cy="224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med" len="med"/>
            </a:ln>
          </p:spPr>
        </p:sp>
        <p:sp>
          <p:nvSpPr>
            <p:cNvPr id="38922" name="Freeform 8"/>
            <p:cNvSpPr/>
            <p:nvPr/>
          </p:nvSpPr>
          <p:spPr>
            <a:xfrm>
              <a:off x="1296" y="2016"/>
              <a:ext cx="240" cy="1200"/>
            </a:xfrm>
            <a:custGeom>
              <a:avLst/>
              <a:gdLst>
                <a:gd name="txL" fmla="*/ 0 w 147"/>
                <a:gd name="txT" fmla="*/ 0 h 1344"/>
                <a:gd name="txR" fmla="*/ 147 w 147"/>
                <a:gd name="txB" fmla="*/ 1344 h 1344"/>
              </a:gdLst>
              <a:ahLst/>
              <a:cxnLst>
                <a:cxn ang="0">
                  <a:pos x="640" y="0"/>
                </a:cxn>
                <a:cxn ang="0">
                  <a:pos x="570" y="3"/>
                </a:cxn>
                <a:cxn ang="0">
                  <a:pos x="504" y="7"/>
                </a:cxn>
                <a:cxn ang="0">
                  <a:pos x="454" y="14"/>
                </a:cxn>
                <a:cxn ang="0">
                  <a:pos x="405" y="24"/>
                </a:cxn>
                <a:cxn ang="0">
                  <a:pos x="336" y="49"/>
                </a:cxn>
                <a:cxn ang="0">
                  <a:pos x="317" y="81"/>
                </a:cxn>
                <a:cxn ang="0">
                  <a:pos x="317" y="400"/>
                </a:cxn>
                <a:cxn ang="0">
                  <a:pos x="287" y="431"/>
                </a:cxn>
                <a:cxn ang="0">
                  <a:pos x="219" y="456"/>
                </a:cxn>
                <a:cxn ang="0">
                  <a:pos x="170" y="466"/>
                </a:cxn>
                <a:cxn ang="0">
                  <a:pos x="118" y="473"/>
                </a:cxn>
                <a:cxn ang="0">
                  <a:pos x="64" y="475"/>
                </a:cxn>
                <a:cxn ang="0">
                  <a:pos x="0" y="479"/>
                </a:cxn>
                <a:cxn ang="0">
                  <a:pos x="64" y="480"/>
                </a:cxn>
                <a:cxn ang="0">
                  <a:pos x="118" y="486"/>
                </a:cxn>
                <a:cxn ang="0">
                  <a:pos x="170" y="494"/>
                </a:cxn>
                <a:cxn ang="0">
                  <a:pos x="219" y="503"/>
                </a:cxn>
                <a:cxn ang="0">
                  <a:pos x="287" y="528"/>
                </a:cxn>
                <a:cxn ang="0">
                  <a:pos x="317" y="560"/>
                </a:cxn>
                <a:cxn ang="0">
                  <a:pos x="317" y="879"/>
                </a:cxn>
                <a:cxn ang="0">
                  <a:pos x="336" y="910"/>
                </a:cxn>
                <a:cxn ang="0">
                  <a:pos x="405" y="934"/>
                </a:cxn>
                <a:cxn ang="0">
                  <a:pos x="454" y="945"/>
                </a:cxn>
                <a:cxn ang="0">
                  <a:pos x="504" y="952"/>
                </a:cxn>
                <a:cxn ang="0">
                  <a:pos x="570" y="954"/>
                </a:cxn>
                <a:cxn ang="0">
                  <a:pos x="640" y="956"/>
                </a:cxn>
              </a:cxnLst>
              <a:rect l="txL" t="txT" r="txR" b="txB"/>
              <a:pathLst>
                <a:path w="147" h="1344">
                  <a:moveTo>
                    <a:pt x="147" y="0"/>
                  </a:moveTo>
                  <a:lnTo>
                    <a:pt x="131" y="3"/>
                  </a:lnTo>
                  <a:lnTo>
                    <a:pt x="116" y="10"/>
                  </a:lnTo>
                  <a:lnTo>
                    <a:pt x="104" y="20"/>
                  </a:lnTo>
                  <a:lnTo>
                    <a:pt x="93" y="34"/>
                  </a:lnTo>
                  <a:lnTo>
                    <a:pt x="77" y="69"/>
                  </a:lnTo>
                  <a:lnTo>
                    <a:pt x="73" y="114"/>
                  </a:lnTo>
                  <a:lnTo>
                    <a:pt x="73" y="562"/>
                  </a:lnTo>
                  <a:lnTo>
                    <a:pt x="66" y="606"/>
                  </a:lnTo>
                  <a:lnTo>
                    <a:pt x="50" y="641"/>
                  </a:lnTo>
                  <a:lnTo>
                    <a:pt x="39" y="655"/>
                  </a:lnTo>
                  <a:lnTo>
                    <a:pt x="27" y="665"/>
                  </a:lnTo>
                  <a:lnTo>
                    <a:pt x="15" y="668"/>
                  </a:lnTo>
                  <a:lnTo>
                    <a:pt x="0" y="672"/>
                  </a:lnTo>
                  <a:lnTo>
                    <a:pt x="15" y="675"/>
                  </a:lnTo>
                  <a:lnTo>
                    <a:pt x="27" y="682"/>
                  </a:lnTo>
                  <a:lnTo>
                    <a:pt x="39" y="693"/>
                  </a:lnTo>
                  <a:lnTo>
                    <a:pt x="50" y="706"/>
                  </a:lnTo>
                  <a:lnTo>
                    <a:pt x="66" y="741"/>
                  </a:lnTo>
                  <a:lnTo>
                    <a:pt x="73" y="786"/>
                  </a:lnTo>
                  <a:lnTo>
                    <a:pt x="73" y="1234"/>
                  </a:lnTo>
                  <a:lnTo>
                    <a:pt x="77" y="1278"/>
                  </a:lnTo>
                  <a:lnTo>
                    <a:pt x="93" y="1313"/>
                  </a:lnTo>
                  <a:lnTo>
                    <a:pt x="104" y="1327"/>
                  </a:lnTo>
                  <a:lnTo>
                    <a:pt x="116" y="1337"/>
                  </a:lnTo>
                  <a:lnTo>
                    <a:pt x="131" y="1340"/>
                  </a:lnTo>
                  <a:lnTo>
                    <a:pt x="147" y="1344"/>
                  </a:lnTo>
                </a:path>
              </a:pathLst>
            </a:custGeom>
            <a:noFill/>
            <a:ln w="381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3" name="Line 9"/>
            <p:cNvSpPr/>
            <p:nvPr/>
          </p:nvSpPr>
          <p:spPr>
            <a:xfrm>
              <a:off x="3594" y="3480"/>
              <a:ext cx="1" cy="1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24" name="Line 10"/>
            <p:cNvSpPr/>
            <p:nvPr/>
          </p:nvSpPr>
          <p:spPr>
            <a:xfrm>
              <a:off x="3594" y="3480"/>
              <a:ext cx="1" cy="1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25" name="Oval 11"/>
            <p:cNvSpPr/>
            <p:nvPr/>
          </p:nvSpPr>
          <p:spPr>
            <a:xfrm>
              <a:off x="1654" y="1009"/>
              <a:ext cx="27" cy="24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8926" name="Oval 12"/>
            <p:cNvSpPr/>
            <p:nvPr/>
          </p:nvSpPr>
          <p:spPr>
            <a:xfrm>
              <a:off x="2425" y="1009"/>
              <a:ext cx="27" cy="24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38927" name="Rectangle 13"/>
            <p:cNvSpPr/>
            <p:nvPr/>
          </p:nvSpPr>
          <p:spPr>
            <a:xfrm>
              <a:off x="4512" y="816"/>
              <a:ext cx="864" cy="336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存储器</a:t>
              </a:r>
            </a:p>
          </p:txBody>
        </p:sp>
        <p:sp>
          <p:nvSpPr>
            <p:cNvPr id="38928" name="Rectangle 14"/>
            <p:cNvSpPr/>
            <p:nvPr/>
          </p:nvSpPr>
          <p:spPr>
            <a:xfrm>
              <a:off x="1296" y="1344"/>
              <a:ext cx="672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桥0</a:t>
              </a:r>
            </a:p>
          </p:txBody>
        </p:sp>
        <p:sp>
          <p:nvSpPr>
            <p:cNvPr id="38929" name="Rectangle 15"/>
            <p:cNvSpPr/>
            <p:nvPr/>
          </p:nvSpPr>
          <p:spPr>
            <a:xfrm>
              <a:off x="2112" y="1344"/>
              <a:ext cx="672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桥4</a:t>
              </a:r>
            </a:p>
          </p:txBody>
        </p:sp>
        <p:sp>
          <p:nvSpPr>
            <p:cNvPr id="38930" name="Rectangle 16"/>
            <p:cNvSpPr/>
            <p:nvPr/>
          </p:nvSpPr>
          <p:spPr>
            <a:xfrm>
              <a:off x="2496" y="2016"/>
              <a:ext cx="960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设备</a:t>
              </a:r>
            </a:p>
          </p:txBody>
        </p:sp>
        <p:sp>
          <p:nvSpPr>
            <p:cNvPr id="38931" name="Rectangle 17"/>
            <p:cNvSpPr/>
            <p:nvPr/>
          </p:nvSpPr>
          <p:spPr>
            <a:xfrm>
              <a:off x="3552" y="2016"/>
              <a:ext cx="672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桥5</a:t>
              </a:r>
            </a:p>
          </p:txBody>
        </p:sp>
        <p:sp>
          <p:nvSpPr>
            <p:cNvPr id="38932" name="Rectangle 18"/>
            <p:cNvSpPr/>
            <p:nvPr/>
          </p:nvSpPr>
          <p:spPr>
            <a:xfrm>
              <a:off x="1584" y="2880"/>
              <a:ext cx="768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tIns="7200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总线桥</a:t>
              </a:r>
            </a:p>
          </p:txBody>
        </p:sp>
        <p:sp>
          <p:nvSpPr>
            <p:cNvPr id="38933" name="Rectangle 19"/>
            <p:cNvSpPr/>
            <p:nvPr/>
          </p:nvSpPr>
          <p:spPr>
            <a:xfrm>
              <a:off x="3216" y="2880"/>
              <a:ext cx="672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桥3</a:t>
              </a:r>
            </a:p>
          </p:txBody>
        </p:sp>
        <p:sp>
          <p:nvSpPr>
            <p:cNvPr id="38934" name="Rectangle 20"/>
            <p:cNvSpPr/>
            <p:nvPr/>
          </p:nvSpPr>
          <p:spPr>
            <a:xfrm>
              <a:off x="2448" y="2880"/>
              <a:ext cx="672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桥1</a:t>
              </a:r>
            </a:p>
          </p:txBody>
        </p:sp>
        <p:sp>
          <p:nvSpPr>
            <p:cNvPr id="38935" name="Freeform 21"/>
            <p:cNvSpPr/>
            <p:nvPr/>
          </p:nvSpPr>
          <p:spPr>
            <a:xfrm>
              <a:off x="2784" y="3168"/>
              <a:ext cx="1728" cy="336"/>
            </a:xfrm>
            <a:custGeom>
              <a:avLst/>
              <a:gdLst>
                <a:gd name="txL" fmla="*/ 0 w 2112"/>
                <a:gd name="txT" fmla="*/ 0 h 336"/>
                <a:gd name="txR" fmla="*/ 2112 w 2112"/>
                <a:gd name="txB" fmla="*/ 336 h 336"/>
              </a:gdLst>
              <a:ahLst/>
              <a:cxnLst>
                <a:cxn ang="0">
                  <a:pos x="0" y="0"/>
                </a:cxn>
                <a:cxn ang="0">
                  <a:pos x="0" y="336"/>
                </a:cxn>
                <a:cxn ang="0">
                  <a:pos x="1157" y="336"/>
                </a:cxn>
              </a:cxnLst>
              <a:rect l="txL" t="txT" r="txR" b="txB"/>
              <a:pathLst>
                <a:path w="2112" h="336">
                  <a:moveTo>
                    <a:pt x="0" y="0"/>
                  </a:moveTo>
                  <a:lnTo>
                    <a:pt x="0" y="336"/>
                  </a:lnTo>
                  <a:lnTo>
                    <a:pt x="2112" y="336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6" name="Freeform 22"/>
            <p:cNvSpPr/>
            <p:nvPr/>
          </p:nvSpPr>
          <p:spPr>
            <a:xfrm>
              <a:off x="3552" y="3168"/>
              <a:ext cx="960" cy="192"/>
            </a:xfrm>
            <a:custGeom>
              <a:avLst/>
              <a:gdLst>
                <a:gd name="txL" fmla="*/ 0 w 1296"/>
                <a:gd name="txT" fmla="*/ 0 h 192"/>
                <a:gd name="txR" fmla="*/ 1296 w 1296"/>
                <a:gd name="txB" fmla="*/ 192 h 192"/>
              </a:gdLst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527" y="192"/>
                </a:cxn>
              </a:cxnLst>
              <a:rect l="txL" t="txT" r="txR" b="txB"/>
              <a:pathLst>
                <a:path w="1296" h="192">
                  <a:moveTo>
                    <a:pt x="0" y="0"/>
                  </a:moveTo>
                  <a:lnTo>
                    <a:pt x="0" y="192"/>
                  </a:lnTo>
                  <a:lnTo>
                    <a:pt x="1296" y="192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7" name="Freeform 23"/>
            <p:cNvSpPr/>
            <p:nvPr/>
          </p:nvSpPr>
          <p:spPr>
            <a:xfrm>
              <a:off x="1968" y="3168"/>
              <a:ext cx="1488" cy="816"/>
            </a:xfrm>
            <a:custGeom>
              <a:avLst/>
              <a:gdLst>
                <a:gd name="txL" fmla="*/ 0 w 2832"/>
                <a:gd name="txT" fmla="*/ 0 h 528"/>
                <a:gd name="txR" fmla="*/ 2832 w 2832"/>
                <a:gd name="txB" fmla="*/ 528 h 528"/>
              </a:gdLst>
              <a:ahLst/>
              <a:cxnLst>
                <a:cxn ang="0">
                  <a:pos x="0" y="0"/>
                </a:cxn>
                <a:cxn ang="0">
                  <a:pos x="0" y="1949"/>
                </a:cxn>
                <a:cxn ang="0">
                  <a:pos x="411" y="1949"/>
                </a:cxn>
              </a:cxnLst>
              <a:rect l="txL" t="txT" r="txR" b="txB"/>
              <a:pathLst>
                <a:path w="2832" h="528">
                  <a:moveTo>
                    <a:pt x="0" y="0"/>
                  </a:moveTo>
                  <a:lnTo>
                    <a:pt x="0" y="528"/>
                  </a:lnTo>
                  <a:lnTo>
                    <a:pt x="2832" y="528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8" name="Rectangle 24"/>
            <p:cNvSpPr/>
            <p:nvPr/>
          </p:nvSpPr>
          <p:spPr>
            <a:xfrm>
              <a:off x="3984" y="2880"/>
              <a:ext cx="528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tIns="7200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设备</a:t>
              </a:r>
            </a:p>
          </p:txBody>
        </p:sp>
        <p:sp>
          <p:nvSpPr>
            <p:cNvPr id="38939" name="Rectangle 25"/>
            <p:cNvSpPr/>
            <p:nvPr/>
          </p:nvSpPr>
          <p:spPr>
            <a:xfrm>
              <a:off x="3600" y="3648"/>
              <a:ext cx="672" cy="288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桥2</a:t>
              </a:r>
            </a:p>
          </p:txBody>
        </p:sp>
        <p:sp>
          <p:nvSpPr>
            <p:cNvPr id="38940" name="Line 26"/>
            <p:cNvSpPr/>
            <p:nvPr/>
          </p:nvSpPr>
          <p:spPr>
            <a:xfrm>
              <a:off x="3888" y="3504"/>
              <a:ext cx="0" cy="144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941" name="Freeform 27"/>
            <p:cNvSpPr/>
            <p:nvPr/>
          </p:nvSpPr>
          <p:spPr>
            <a:xfrm>
              <a:off x="3888" y="3936"/>
              <a:ext cx="624" cy="144"/>
            </a:xfrm>
            <a:custGeom>
              <a:avLst/>
              <a:gdLst>
                <a:gd name="txL" fmla="*/ 0 w 1104"/>
                <a:gd name="txT" fmla="*/ 0 h 240"/>
                <a:gd name="txR" fmla="*/ 1104 w 1104"/>
                <a:gd name="txB" fmla="*/ 240 h 240"/>
              </a:gdLst>
              <a:ahLst/>
              <a:cxnLst>
                <a:cxn ang="0">
                  <a:pos x="0" y="0"/>
                </a:cxn>
                <a:cxn ang="0">
                  <a:pos x="0" y="52"/>
                </a:cxn>
                <a:cxn ang="0">
                  <a:pos x="200" y="52"/>
                </a:cxn>
              </a:cxnLst>
              <a:rect l="txL" t="txT" r="txR" b="txB"/>
              <a:pathLst>
                <a:path w="1104" h="240">
                  <a:moveTo>
                    <a:pt x="0" y="0"/>
                  </a:moveTo>
                  <a:lnTo>
                    <a:pt x="0" y="240"/>
                  </a:lnTo>
                  <a:lnTo>
                    <a:pt x="1104" y="240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2" name="Text Box 28"/>
            <p:cNvSpPr txBox="1"/>
            <p:nvPr/>
          </p:nvSpPr>
          <p:spPr>
            <a:xfrm>
              <a:off x="280" y="1405"/>
              <a:ext cx="8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第一级桥</a:t>
              </a:r>
            </a:p>
          </p:txBody>
        </p:sp>
        <p:sp>
          <p:nvSpPr>
            <p:cNvPr id="38943" name="Text Box 29"/>
            <p:cNvSpPr txBox="1"/>
            <p:nvPr/>
          </p:nvSpPr>
          <p:spPr>
            <a:xfrm>
              <a:off x="280" y="2495"/>
              <a:ext cx="8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第二级桥</a:t>
              </a:r>
            </a:p>
          </p:txBody>
        </p:sp>
        <p:sp>
          <p:nvSpPr>
            <p:cNvPr id="38944" name="Text Box 30"/>
            <p:cNvSpPr txBox="1"/>
            <p:nvPr/>
          </p:nvSpPr>
          <p:spPr>
            <a:xfrm>
              <a:off x="280" y="3585"/>
              <a:ext cx="8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第三级桥</a:t>
              </a:r>
            </a:p>
          </p:txBody>
        </p:sp>
        <p:sp>
          <p:nvSpPr>
            <p:cNvPr id="38945" name="Text Box 31"/>
            <p:cNvSpPr txBox="1"/>
            <p:nvPr/>
          </p:nvSpPr>
          <p:spPr>
            <a:xfrm>
              <a:off x="4560" y="1632"/>
              <a:ext cx="92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总线4</a:t>
              </a:r>
            </a:p>
          </p:txBody>
        </p:sp>
        <p:sp>
          <p:nvSpPr>
            <p:cNvPr id="38946" name="Text Box 32"/>
            <p:cNvSpPr txBox="1"/>
            <p:nvPr/>
          </p:nvSpPr>
          <p:spPr>
            <a:xfrm>
              <a:off x="4560" y="2280"/>
              <a:ext cx="92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总线5</a:t>
              </a:r>
            </a:p>
          </p:txBody>
        </p:sp>
        <p:sp>
          <p:nvSpPr>
            <p:cNvPr id="38947" name="Text Box 33"/>
            <p:cNvSpPr txBox="1"/>
            <p:nvPr/>
          </p:nvSpPr>
          <p:spPr>
            <a:xfrm>
              <a:off x="4560" y="3168"/>
              <a:ext cx="92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总线3</a:t>
              </a:r>
            </a:p>
          </p:txBody>
        </p:sp>
        <p:sp>
          <p:nvSpPr>
            <p:cNvPr id="38948" name="Text Box 34"/>
            <p:cNvSpPr txBox="1"/>
            <p:nvPr/>
          </p:nvSpPr>
          <p:spPr>
            <a:xfrm>
              <a:off x="4560" y="3408"/>
              <a:ext cx="92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总线1</a:t>
              </a:r>
            </a:p>
          </p:txBody>
        </p:sp>
        <p:sp>
          <p:nvSpPr>
            <p:cNvPr id="38949" name="Freeform 35"/>
            <p:cNvSpPr/>
            <p:nvPr/>
          </p:nvSpPr>
          <p:spPr>
            <a:xfrm>
              <a:off x="2448" y="1632"/>
              <a:ext cx="2064" cy="144"/>
            </a:xfrm>
            <a:custGeom>
              <a:avLst/>
              <a:gdLst>
                <a:gd name="txL" fmla="*/ 0 w 2016"/>
                <a:gd name="txT" fmla="*/ 0 h 144"/>
                <a:gd name="txR" fmla="*/ 2016 w 2016"/>
                <a:gd name="txB" fmla="*/ 144 h 144"/>
              </a:gdLst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2163" y="144"/>
                </a:cxn>
              </a:cxnLst>
              <a:rect l="txL" t="txT" r="txR" b="txB"/>
              <a:pathLst>
                <a:path w="2016" h="144">
                  <a:moveTo>
                    <a:pt x="0" y="0"/>
                  </a:moveTo>
                  <a:lnTo>
                    <a:pt x="0" y="144"/>
                  </a:lnTo>
                  <a:lnTo>
                    <a:pt x="2016" y="144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0" name="Text Box 36"/>
            <p:cNvSpPr txBox="1"/>
            <p:nvPr/>
          </p:nvSpPr>
          <p:spPr>
            <a:xfrm>
              <a:off x="4560" y="2543"/>
              <a:ext cx="92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PCI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总线0</a:t>
              </a:r>
            </a:p>
          </p:txBody>
        </p:sp>
        <p:sp>
          <p:nvSpPr>
            <p:cNvPr id="38951" name="Text Box 37"/>
            <p:cNvSpPr txBox="1"/>
            <p:nvPr/>
          </p:nvSpPr>
          <p:spPr>
            <a:xfrm>
              <a:off x="2112" y="643"/>
              <a:ext cx="1145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存储器总线</a:t>
              </a:r>
              <a:r>
                <a:rPr lang="zh-CN" altLang="en-US" sz="3200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8952" name="Line 38"/>
            <p:cNvSpPr/>
            <p:nvPr/>
          </p:nvSpPr>
          <p:spPr>
            <a:xfrm>
              <a:off x="1056" y="1008"/>
              <a:ext cx="3456" cy="0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3" name="Line 39"/>
            <p:cNvSpPr/>
            <p:nvPr/>
          </p:nvSpPr>
          <p:spPr>
            <a:xfrm>
              <a:off x="2928" y="1776"/>
              <a:ext cx="0" cy="240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med" len="med"/>
            </a:ln>
          </p:spPr>
        </p:sp>
        <p:sp>
          <p:nvSpPr>
            <p:cNvPr id="38954" name="Freeform 40"/>
            <p:cNvSpPr/>
            <p:nvPr/>
          </p:nvSpPr>
          <p:spPr>
            <a:xfrm>
              <a:off x="3888" y="2304"/>
              <a:ext cx="624" cy="144"/>
            </a:xfrm>
            <a:custGeom>
              <a:avLst/>
              <a:gdLst>
                <a:gd name="txL" fmla="*/ 0 w 672"/>
                <a:gd name="txT" fmla="*/ 0 h 144"/>
                <a:gd name="txR" fmla="*/ 672 w 672"/>
                <a:gd name="txB" fmla="*/ 144 h 144"/>
              </a:gdLst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538" y="144"/>
                </a:cxn>
              </a:cxnLst>
              <a:rect l="txL" t="txT" r="txR" b="txB"/>
              <a:pathLst>
                <a:path w="672" h="144">
                  <a:moveTo>
                    <a:pt x="0" y="0"/>
                  </a:moveTo>
                  <a:lnTo>
                    <a:pt x="0" y="144"/>
                  </a:lnTo>
                  <a:lnTo>
                    <a:pt x="672" y="144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5" name="Freeform 41"/>
            <p:cNvSpPr/>
            <p:nvPr/>
          </p:nvSpPr>
          <p:spPr>
            <a:xfrm>
              <a:off x="1632" y="1632"/>
              <a:ext cx="2880" cy="1008"/>
            </a:xfrm>
            <a:custGeom>
              <a:avLst/>
              <a:gdLst>
                <a:gd name="txL" fmla="*/ 0 w 2976"/>
                <a:gd name="txT" fmla="*/ 0 h 1008"/>
                <a:gd name="txR" fmla="*/ 2976 w 2976"/>
                <a:gd name="txB" fmla="*/ 1008 h 1008"/>
              </a:gdLst>
              <a:ahLst/>
              <a:cxnLst>
                <a:cxn ang="0">
                  <a:pos x="0" y="0"/>
                </a:cxn>
                <a:cxn ang="0">
                  <a:pos x="0" y="1008"/>
                </a:cxn>
                <a:cxn ang="0">
                  <a:pos x="2697" y="1008"/>
                </a:cxn>
              </a:cxnLst>
              <a:rect l="txL" t="txT" r="txR" b="txB"/>
              <a:pathLst>
                <a:path w="2976" h="1008">
                  <a:moveTo>
                    <a:pt x="0" y="0"/>
                  </a:moveTo>
                  <a:lnTo>
                    <a:pt x="0" y="1008"/>
                  </a:lnTo>
                  <a:lnTo>
                    <a:pt x="2976" y="1008"/>
                  </a:lnTo>
                </a:path>
              </a:pathLst>
            </a:custGeom>
            <a:noFill/>
            <a:ln w="76200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6" name="Line 42"/>
            <p:cNvSpPr/>
            <p:nvPr/>
          </p:nvSpPr>
          <p:spPr>
            <a:xfrm flipV="1">
              <a:off x="3552" y="2640"/>
              <a:ext cx="0" cy="240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med" len="med"/>
              <a:tailEnd type="none" w="sm" len="sm"/>
            </a:ln>
          </p:spPr>
        </p:sp>
        <p:sp>
          <p:nvSpPr>
            <p:cNvPr id="38957" name="Line 43"/>
            <p:cNvSpPr/>
            <p:nvPr/>
          </p:nvSpPr>
          <p:spPr>
            <a:xfrm flipV="1">
              <a:off x="1968" y="2640"/>
              <a:ext cx="0" cy="240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958" name="Line 44"/>
            <p:cNvSpPr/>
            <p:nvPr/>
          </p:nvSpPr>
          <p:spPr>
            <a:xfrm flipV="1">
              <a:off x="2784" y="2640"/>
              <a:ext cx="0" cy="240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959" name="Line 45"/>
            <p:cNvSpPr/>
            <p:nvPr/>
          </p:nvSpPr>
          <p:spPr>
            <a:xfrm flipV="1">
              <a:off x="4272" y="2640"/>
              <a:ext cx="0" cy="240"/>
            </a:xfrm>
            <a:prstGeom prst="line">
              <a:avLst/>
            </a:prstGeom>
            <a:ln w="76200" cap="flat" cmpd="sng">
              <a:solidFill>
                <a:srgbClr val="2261FA"/>
              </a:solidFill>
              <a:prstDash val="solid"/>
              <a:headEnd type="none" w="med" len="med"/>
              <a:tailEnd type="none" w="sm" len="sm"/>
            </a:ln>
          </p:spPr>
        </p:sp>
        <p:sp>
          <p:nvSpPr>
            <p:cNvPr id="38960" name="Text Box 46"/>
            <p:cNvSpPr txBox="1"/>
            <p:nvPr/>
          </p:nvSpPr>
          <p:spPr>
            <a:xfrm>
              <a:off x="2156" y="3681"/>
              <a:ext cx="8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</a:rPr>
                <a:t>标准总线</a:t>
              </a:r>
            </a:p>
          </p:txBody>
        </p:sp>
        <p:sp>
          <p:nvSpPr>
            <p:cNvPr id="38961" name="Rectangle 47"/>
            <p:cNvSpPr/>
            <p:nvPr/>
          </p:nvSpPr>
          <p:spPr>
            <a:xfrm>
              <a:off x="192" y="816"/>
              <a:ext cx="864" cy="336"/>
            </a:xfrm>
            <a:prstGeom prst="rect">
              <a:avLst/>
            </a:prstGeom>
            <a:noFill/>
            <a:ln w="38100" cap="flat" cmpd="sng">
              <a:solidFill>
                <a:srgbClr val="2261FA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1"/>
            <a:lstStyle/>
            <a:p>
              <a:pPr algn="ctr">
                <a:spcBef>
                  <a:spcPct val="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CPU</a:t>
              </a:r>
            </a:p>
          </p:txBody>
        </p:sp>
      </p:grpSp>
      <p:sp>
        <p:nvSpPr>
          <p:cNvPr id="177200" name="Rectangle 48"/>
          <p:cNvSpPr>
            <a:spLocks noChangeArrowheads="1"/>
          </p:cNvSpPr>
          <p:nvPr/>
        </p:nvSpPr>
        <p:spPr bwMode="auto">
          <a:xfrm>
            <a:off x="7696200" y="152400"/>
            <a:ext cx="11430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3.4</a:t>
            </a:r>
          </a:p>
        </p:txBody>
      </p:sp>
      <p:sp>
        <p:nvSpPr>
          <p:cNvPr id="38917" name="AutoShape 51">
            <a:hlinkClick r:id="rId2" action="ppaction://hlinksldjump"/>
          </p:cNvPr>
          <p:cNvSpPr/>
          <p:nvPr/>
        </p:nvSpPr>
        <p:spPr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17999" contrast="36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338947" name="AutoShape 3"/>
          <p:cNvSpPr/>
          <p:nvPr/>
        </p:nvSpPr>
        <p:spPr>
          <a:xfrm>
            <a:off x="7019925" y="1125538"/>
            <a:ext cx="1152525" cy="431800"/>
          </a:xfrm>
          <a:prstGeom prst="wedgeRoundRectCallout">
            <a:avLst>
              <a:gd name="adj1" fmla="val -106060"/>
              <a:gd name="adj2" fmla="val 105884"/>
              <a:gd name="adj3" fmla="val 16667"/>
            </a:avLst>
          </a:prstGeom>
          <a:gradFill rotWithShape="1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  <a:tileRect/>
          </a:gradFill>
          <a:ln w="1905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北桥</a:t>
            </a:r>
          </a:p>
        </p:txBody>
      </p:sp>
      <p:sp>
        <p:nvSpPr>
          <p:cNvPr id="338948" name="AutoShape 4"/>
          <p:cNvSpPr/>
          <p:nvPr/>
        </p:nvSpPr>
        <p:spPr>
          <a:xfrm>
            <a:off x="1979613" y="3716338"/>
            <a:ext cx="1152525" cy="431800"/>
          </a:xfrm>
          <a:prstGeom prst="wedgeRoundRectCallout">
            <a:avLst>
              <a:gd name="adj1" fmla="val 72037"/>
              <a:gd name="adj2" fmla="val 49634"/>
              <a:gd name="adj3" fmla="val 16667"/>
            </a:avLst>
          </a:prstGeom>
          <a:gradFill rotWithShape="1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  <a:tileRect/>
          </a:gradFill>
          <a:ln w="1905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南桥</a:t>
            </a:r>
          </a:p>
        </p:txBody>
      </p:sp>
      <p:sp>
        <p:nvSpPr>
          <p:cNvPr id="338949" name="Text Box 5"/>
          <p:cNvSpPr txBox="1">
            <a:spLocks noChangeArrowheads="1"/>
          </p:cNvSpPr>
          <p:nvPr/>
        </p:nvSpPr>
        <p:spPr bwMode="auto">
          <a:xfrm>
            <a:off x="5903913" y="188913"/>
            <a:ext cx="3240088" cy="57626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rgbClr val="FFFFFF"/>
              </a:gs>
              <a:gs pos="100000">
                <a:schemeClr val="accent2"/>
              </a:gs>
            </a:gsLst>
            <a:lin ang="5400000" scaled="1"/>
          </a:gradFill>
          <a:ln w="19050">
            <a:solidFill>
              <a:srgbClr val="006600"/>
            </a:solidFill>
            <a:miter lim="800000"/>
          </a:ln>
          <a:effectLst/>
        </p:spPr>
        <p:txBody>
          <a:bodyPr wrap="none" lIns="0" tIns="0" rIns="0" bIns="0" anchor="ctr" anchorCtr="1"/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400" kern="1200" cap="none" spc="0" normalizeH="0" baseline="0" noProof="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Pentiumu</a:t>
            </a:r>
            <a:r>
              <a:rPr kumimoji="1" lang="zh-CN" altLang="en-US" sz="2400" kern="1200" cap="none" spc="0" normalizeH="0" baseline="0" noProof="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主板总线结构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7" grpId="0" bldLvl="0" animBg="1"/>
      <p:bldP spid="33894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52950" y="4518025"/>
            <a:ext cx="1085850" cy="519113"/>
            <a:chOff x="2868" y="2846"/>
            <a:chExt cx="684" cy="327"/>
          </a:xfrm>
        </p:grpSpPr>
        <p:sp>
          <p:nvSpPr>
            <p:cNvPr id="31848" name="Freeform 3"/>
            <p:cNvSpPr/>
            <p:nvPr/>
          </p:nvSpPr>
          <p:spPr>
            <a:xfrm>
              <a:off x="2868" y="3150"/>
              <a:ext cx="684" cy="1"/>
            </a:xfrm>
            <a:custGeom>
              <a:avLst/>
              <a:gdLst>
                <a:gd name="txL" fmla="*/ 0 w 684"/>
                <a:gd name="txT" fmla="*/ 0 h 1"/>
                <a:gd name="txR" fmla="*/ 684 w 684"/>
                <a:gd name="txB" fmla="*/ 1 h 1"/>
              </a:gdLst>
              <a:ahLst/>
              <a:cxnLst>
                <a:cxn ang="0">
                  <a:pos x="0" y="0"/>
                </a:cxn>
                <a:cxn ang="0">
                  <a:pos x="684" y="0"/>
                </a:cxn>
              </a:cxnLst>
              <a:rect l="txL" t="txT" r="txR" b="txB"/>
              <a:pathLst>
                <a:path w="684" h="1">
                  <a:moveTo>
                    <a:pt x="0" y="0"/>
                  </a:moveTo>
                  <a:lnTo>
                    <a:pt x="684" y="0"/>
                  </a:lnTo>
                </a:path>
              </a:pathLst>
            </a:custGeom>
            <a:noFill/>
            <a:ln w="28575" cap="flat" cmpd="sng">
              <a:solidFill>
                <a:srgbClr val="2261FA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zh-CN" altLang="en-US">
                <a:solidFill>
                  <a:srgbClr val="2261FA"/>
                </a:solidFill>
              </a:endParaRPr>
            </a:p>
          </p:txBody>
        </p:sp>
        <p:sp>
          <p:nvSpPr>
            <p:cNvPr id="31849" name="Text Box 4"/>
            <p:cNvSpPr txBox="1"/>
            <p:nvPr/>
          </p:nvSpPr>
          <p:spPr>
            <a:xfrm>
              <a:off x="3168" y="2846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5810250" y="3581400"/>
            <a:ext cx="361950" cy="914400"/>
            <a:chOff x="3660" y="2256"/>
            <a:chExt cx="228" cy="576"/>
          </a:xfrm>
        </p:grpSpPr>
        <p:sp>
          <p:nvSpPr>
            <p:cNvPr id="31846" name="Line 6"/>
            <p:cNvSpPr/>
            <p:nvPr/>
          </p:nvSpPr>
          <p:spPr>
            <a:xfrm flipV="1">
              <a:off x="3840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1847" name="Text Box 7"/>
            <p:cNvSpPr txBox="1"/>
            <p:nvPr/>
          </p:nvSpPr>
          <p:spPr>
            <a:xfrm>
              <a:off x="3660" y="2375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6800850" y="3581400"/>
            <a:ext cx="361950" cy="914400"/>
            <a:chOff x="4284" y="2256"/>
            <a:chExt cx="228" cy="576"/>
          </a:xfrm>
        </p:grpSpPr>
        <p:sp>
          <p:nvSpPr>
            <p:cNvPr id="31844" name="Line 9"/>
            <p:cNvSpPr/>
            <p:nvPr/>
          </p:nvSpPr>
          <p:spPr>
            <a:xfrm>
              <a:off x="4464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1845" name="Text Box 10"/>
            <p:cNvSpPr txBox="1"/>
            <p:nvPr/>
          </p:nvSpPr>
          <p:spPr>
            <a:xfrm>
              <a:off x="4284" y="2375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117771" name="Line 11"/>
          <p:cNvSpPr/>
          <p:nvPr/>
        </p:nvSpPr>
        <p:spPr>
          <a:xfrm flipV="1">
            <a:off x="4038600" y="3124200"/>
            <a:ext cx="0" cy="7620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" name="Group 12"/>
          <p:cNvGrpSpPr/>
          <p:nvPr/>
        </p:nvGrpSpPr>
        <p:grpSpPr>
          <a:xfrm>
            <a:off x="3429000" y="2627313"/>
            <a:ext cx="609600" cy="519112"/>
            <a:chOff x="2160" y="1655"/>
            <a:chExt cx="384" cy="327"/>
          </a:xfrm>
        </p:grpSpPr>
        <p:sp>
          <p:nvSpPr>
            <p:cNvPr id="31842" name="Line 13"/>
            <p:cNvSpPr/>
            <p:nvPr/>
          </p:nvSpPr>
          <p:spPr>
            <a:xfrm flipH="1">
              <a:off x="2160" y="1968"/>
              <a:ext cx="384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43" name="Text Box 14"/>
            <p:cNvSpPr txBox="1"/>
            <p:nvPr/>
          </p:nvSpPr>
          <p:spPr>
            <a:xfrm>
              <a:off x="2238" y="165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117775" name="Line 15"/>
          <p:cNvSpPr/>
          <p:nvPr/>
        </p:nvSpPr>
        <p:spPr>
          <a:xfrm>
            <a:off x="5791200" y="3733800"/>
            <a:ext cx="0" cy="7620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stealth" w="med" len="med"/>
          </a:ln>
        </p:spPr>
      </p:sp>
      <p:grpSp>
        <p:nvGrpSpPr>
          <p:cNvPr id="6" name="Group 16"/>
          <p:cNvGrpSpPr/>
          <p:nvPr/>
        </p:nvGrpSpPr>
        <p:grpSpPr>
          <a:xfrm>
            <a:off x="4267200" y="3236913"/>
            <a:ext cx="1524000" cy="519112"/>
            <a:chOff x="2688" y="2039"/>
            <a:chExt cx="960" cy="327"/>
          </a:xfrm>
        </p:grpSpPr>
        <p:sp>
          <p:nvSpPr>
            <p:cNvPr id="31840" name="Line 17"/>
            <p:cNvSpPr/>
            <p:nvPr/>
          </p:nvSpPr>
          <p:spPr>
            <a:xfrm>
              <a:off x="2688" y="2352"/>
              <a:ext cx="960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41" name="Text Box 18"/>
            <p:cNvSpPr txBox="1"/>
            <p:nvPr/>
          </p:nvSpPr>
          <p:spPr>
            <a:xfrm>
              <a:off x="3180" y="2039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6115050" y="3581400"/>
            <a:ext cx="361950" cy="914400"/>
            <a:chOff x="3852" y="2256"/>
            <a:chExt cx="228" cy="576"/>
          </a:xfrm>
        </p:grpSpPr>
        <p:sp>
          <p:nvSpPr>
            <p:cNvPr id="31838" name="Line 20"/>
            <p:cNvSpPr/>
            <p:nvPr/>
          </p:nvSpPr>
          <p:spPr>
            <a:xfrm flipV="1">
              <a:off x="4032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1839" name="Text Box 21"/>
            <p:cNvSpPr txBox="1"/>
            <p:nvPr/>
          </p:nvSpPr>
          <p:spPr>
            <a:xfrm>
              <a:off x="3852" y="237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7239000" y="3581400"/>
            <a:ext cx="361950" cy="914400"/>
            <a:chOff x="4560" y="2256"/>
            <a:chExt cx="228" cy="576"/>
          </a:xfrm>
        </p:grpSpPr>
        <p:sp>
          <p:nvSpPr>
            <p:cNvPr id="31836" name="Line 23"/>
            <p:cNvSpPr/>
            <p:nvPr/>
          </p:nvSpPr>
          <p:spPr>
            <a:xfrm>
              <a:off x="4752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1837" name="Text Box 24"/>
            <p:cNvSpPr txBox="1"/>
            <p:nvPr/>
          </p:nvSpPr>
          <p:spPr>
            <a:xfrm>
              <a:off x="4560" y="237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117785" name="Line 25"/>
          <p:cNvSpPr/>
          <p:nvPr/>
        </p:nvSpPr>
        <p:spPr>
          <a:xfrm flipV="1">
            <a:off x="228600" y="3429000"/>
            <a:ext cx="0" cy="32004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7786" name="Line 26"/>
          <p:cNvSpPr/>
          <p:nvPr/>
        </p:nvSpPr>
        <p:spPr>
          <a:xfrm>
            <a:off x="228600" y="3429000"/>
            <a:ext cx="609600" cy="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stealth" w="med" len="med"/>
          </a:ln>
        </p:spPr>
      </p:sp>
      <p:grpSp>
        <p:nvGrpSpPr>
          <p:cNvPr id="9" name="Group 27"/>
          <p:cNvGrpSpPr/>
          <p:nvPr/>
        </p:nvGrpSpPr>
        <p:grpSpPr>
          <a:xfrm>
            <a:off x="7772400" y="4724400"/>
            <a:ext cx="304800" cy="1905000"/>
            <a:chOff x="4896" y="2976"/>
            <a:chExt cx="192" cy="1200"/>
          </a:xfrm>
        </p:grpSpPr>
        <p:sp>
          <p:nvSpPr>
            <p:cNvPr id="31834" name="Line 28"/>
            <p:cNvSpPr/>
            <p:nvPr/>
          </p:nvSpPr>
          <p:spPr>
            <a:xfrm>
              <a:off x="5088" y="2976"/>
              <a:ext cx="0" cy="120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35" name="Line 29"/>
            <p:cNvSpPr/>
            <p:nvPr/>
          </p:nvSpPr>
          <p:spPr>
            <a:xfrm flipH="1">
              <a:off x="4896" y="2976"/>
              <a:ext cx="192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" name="Group 30"/>
          <p:cNvGrpSpPr/>
          <p:nvPr/>
        </p:nvGrpSpPr>
        <p:grpSpPr>
          <a:xfrm>
            <a:off x="228600" y="6118225"/>
            <a:ext cx="7848600" cy="519113"/>
            <a:chOff x="144" y="3854"/>
            <a:chExt cx="4944" cy="327"/>
          </a:xfrm>
        </p:grpSpPr>
        <p:sp>
          <p:nvSpPr>
            <p:cNvPr id="31831" name="Line 31"/>
            <p:cNvSpPr/>
            <p:nvPr/>
          </p:nvSpPr>
          <p:spPr>
            <a:xfrm flipH="1">
              <a:off x="2496" y="4176"/>
              <a:ext cx="2592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32" name="Line 32"/>
            <p:cNvSpPr/>
            <p:nvPr/>
          </p:nvSpPr>
          <p:spPr>
            <a:xfrm flipH="1">
              <a:off x="144" y="4176"/>
              <a:ext cx="2400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33" name="Text Box 33"/>
            <p:cNvSpPr txBox="1"/>
            <p:nvPr/>
          </p:nvSpPr>
          <p:spPr>
            <a:xfrm>
              <a:off x="3180" y="3854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117794" name="Text Box 34"/>
          <p:cNvSpPr txBox="1"/>
          <p:nvPr/>
        </p:nvSpPr>
        <p:spPr>
          <a:xfrm>
            <a:off x="1066800" y="1066800"/>
            <a:ext cx="5665788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dirty="0">
                <a:latin typeface="宋体" panose="02010600030101010101" pitchFamily="2" charset="-122"/>
              </a:rPr>
              <a:t>以取数指令为例 </a:t>
            </a:r>
            <a:r>
              <a:rPr lang="en-US" altLang="zh-CN" sz="3200" dirty="0">
                <a:latin typeface="宋体" panose="02010600030101010101" pitchFamily="2" charset="-122"/>
              </a:rPr>
              <a:t>(LDA 08H)</a:t>
            </a:r>
            <a:endParaRPr lang="zh-CN" altLang="en-US" sz="3200" dirty="0">
              <a:latin typeface="宋体" panose="02010600030101010101" pitchFamily="2" charset="-122"/>
            </a:endParaRPr>
          </a:p>
        </p:txBody>
      </p:sp>
      <p:grpSp>
        <p:nvGrpSpPr>
          <p:cNvPr id="11" name="Group 35"/>
          <p:cNvGrpSpPr/>
          <p:nvPr/>
        </p:nvGrpSpPr>
        <p:grpSpPr>
          <a:xfrm>
            <a:off x="7772400" y="5029200"/>
            <a:ext cx="76200" cy="685800"/>
            <a:chOff x="4944" y="4944"/>
            <a:chExt cx="48" cy="432"/>
          </a:xfrm>
        </p:grpSpPr>
        <p:sp>
          <p:nvSpPr>
            <p:cNvPr id="31829" name="Line 36"/>
            <p:cNvSpPr/>
            <p:nvPr/>
          </p:nvSpPr>
          <p:spPr>
            <a:xfrm>
              <a:off x="4992" y="4944"/>
              <a:ext cx="0" cy="432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30" name="Line 37"/>
            <p:cNvSpPr/>
            <p:nvPr/>
          </p:nvSpPr>
          <p:spPr>
            <a:xfrm>
              <a:off x="4944" y="4944"/>
              <a:ext cx="48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2" name="Group 38"/>
          <p:cNvGrpSpPr/>
          <p:nvPr/>
        </p:nvGrpSpPr>
        <p:grpSpPr>
          <a:xfrm>
            <a:off x="3690938" y="5218113"/>
            <a:ext cx="4157662" cy="519112"/>
            <a:chOff x="2325" y="3287"/>
            <a:chExt cx="2619" cy="327"/>
          </a:xfrm>
        </p:grpSpPr>
        <p:sp>
          <p:nvSpPr>
            <p:cNvPr id="31827" name="Text Box 39"/>
            <p:cNvSpPr txBox="1"/>
            <p:nvPr/>
          </p:nvSpPr>
          <p:spPr>
            <a:xfrm>
              <a:off x="3168" y="3287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1828" name="Freeform 40"/>
            <p:cNvSpPr/>
            <p:nvPr/>
          </p:nvSpPr>
          <p:spPr>
            <a:xfrm>
              <a:off x="2325" y="3597"/>
              <a:ext cx="2619" cy="3"/>
            </a:xfrm>
            <a:custGeom>
              <a:avLst/>
              <a:gdLst>
                <a:gd name="txL" fmla="*/ 0 w 2619"/>
                <a:gd name="txT" fmla="*/ 0 h 3"/>
                <a:gd name="txR" fmla="*/ 2619 w 2619"/>
                <a:gd name="txB" fmla="*/ 3 h 3"/>
              </a:gdLst>
              <a:ahLst/>
              <a:cxnLst>
                <a:cxn ang="0">
                  <a:pos x="2619" y="3"/>
                </a:cxn>
                <a:cxn ang="0">
                  <a:pos x="0" y="0"/>
                </a:cxn>
              </a:cxnLst>
              <a:rect l="txL" t="txT" r="txR" b="txB"/>
              <a:pathLst>
                <a:path w="2619" h="3">
                  <a:moveTo>
                    <a:pt x="2619" y="3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n>
                  <a:solidFill>
                    <a:srgbClr val="2261FA"/>
                  </a:solidFill>
                </a:ln>
                <a:solidFill>
                  <a:srgbClr val="2261FA"/>
                </a:solidFill>
              </a:endParaRPr>
            </a:p>
          </p:txBody>
        </p:sp>
      </p:grpSp>
      <p:sp>
        <p:nvSpPr>
          <p:cNvPr id="31762" name="Text Box 41"/>
          <p:cNvSpPr txBox="1"/>
          <p:nvPr/>
        </p:nvSpPr>
        <p:spPr>
          <a:xfrm>
            <a:off x="683568" y="260648"/>
            <a:ext cx="7575376" cy="7694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</a:rPr>
              <a:t>主机完成一条指令的过程</a:t>
            </a:r>
          </a:p>
        </p:txBody>
      </p:sp>
      <p:sp>
        <p:nvSpPr>
          <p:cNvPr id="31764" name="Rectangle 43"/>
          <p:cNvSpPr/>
          <p:nvPr/>
        </p:nvSpPr>
        <p:spPr>
          <a:xfrm>
            <a:off x="3205163" y="5410200"/>
            <a:ext cx="909637" cy="688975"/>
          </a:xfrm>
          <a:prstGeom prst="rect">
            <a:avLst/>
          </a:prstGeom>
          <a:noFill/>
          <a:ln w="20701">
            <a:noFill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zh-CN" altLang="en-US" dirty="0">
              <a:solidFill>
                <a:srgbClr val="2261FA"/>
              </a:solidFill>
              <a:latin typeface="宋体" panose="02010600030101010101" pitchFamily="2" charset="-122"/>
            </a:endParaRPr>
          </a:p>
        </p:txBody>
      </p:sp>
      <p:sp>
        <p:nvSpPr>
          <p:cNvPr id="117804" name="Line 44"/>
          <p:cNvSpPr/>
          <p:nvPr/>
        </p:nvSpPr>
        <p:spPr>
          <a:xfrm>
            <a:off x="3429000" y="3124200"/>
            <a:ext cx="0" cy="3048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stealth" w="med" len="med"/>
          </a:ln>
        </p:spPr>
      </p:sp>
      <p:sp>
        <p:nvSpPr>
          <p:cNvPr id="117805" name="Line 45"/>
          <p:cNvSpPr/>
          <p:nvPr/>
        </p:nvSpPr>
        <p:spPr>
          <a:xfrm flipV="1">
            <a:off x="4267200" y="3733800"/>
            <a:ext cx="0" cy="1524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3" name="Group 46"/>
          <p:cNvGrpSpPr/>
          <p:nvPr/>
        </p:nvGrpSpPr>
        <p:grpSpPr>
          <a:xfrm>
            <a:off x="3706813" y="4114800"/>
            <a:ext cx="152400" cy="1600200"/>
            <a:chOff x="2352" y="2592"/>
            <a:chExt cx="96" cy="1008"/>
          </a:xfrm>
        </p:grpSpPr>
        <p:sp>
          <p:nvSpPr>
            <p:cNvPr id="31825" name="Line 47"/>
            <p:cNvSpPr/>
            <p:nvPr/>
          </p:nvSpPr>
          <p:spPr>
            <a:xfrm>
              <a:off x="2352" y="2592"/>
              <a:ext cx="96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1826" name="Line 48"/>
            <p:cNvSpPr/>
            <p:nvPr/>
          </p:nvSpPr>
          <p:spPr>
            <a:xfrm flipV="1">
              <a:off x="2352" y="2592"/>
              <a:ext cx="0" cy="1008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" name="Group 111"/>
          <p:cNvGrpSpPr/>
          <p:nvPr/>
        </p:nvGrpSpPr>
        <p:grpSpPr>
          <a:xfrm>
            <a:off x="463550" y="1905000"/>
            <a:ext cx="8459788" cy="4495800"/>
            <a:chOff x="292" y="1200"/>
            <a:chExt cx="5329" cy="2832"/>
          </a:xfrm>
        </p:grpSpPr>
        <p:sp>
          <p:nvSpPr>
            <p:cNvPr id="31770" name="Rectangle 50"/>
            <p:cNvSpPr/>
            <p:nvPr/>
          </p:nvSpPr>
          <p:spPr>
            <a:xfrm>
              <a:off x="1876" y="2246"/>
              <a:ext cx="57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CU</a:t>
              </a:r>
              <a:endParaRPr lang="en-US" altLang="zh-CN" sz="2400" dirty="0">
                <a:latin typeface="宋体" panose="02010600030101010101" pitchFamily="2" charset="-122"/>
              </a:endParaRPr>
            </a:p>
          </p:txBody>
        </p:sp>
        <p:sp>
          <p:nvSpPr>
            <p:cNvPr id="31771" name="Rectangle 51"/>
            <p:cNvSpPr/>
            <p:nvPr/>
          </p:nvSpPr>
          <p:spPr>
            <a:xfrm>
              <a:off x="1818" y="2636"/>
              <a:ext cx="59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宋体" panose="02010600030101010101" pitchFamily="2" charset="-122"/>
                </a:rPr>
                <a:t>控制</a:t>
              </a:r>
            </a:p>
          </p:txBody>
        </p:sp>
        <p:sp>
          <p:nvSpPr>
            <p:cNvPr id="31772" name="Rectangle 52"/>
            <p:cNvSpPr/>
            <p:nvPr/>
          </p:nvSpPr>
          <p:spPr>
            <a:xfrm>
              <a:off x="1818" y="3045"/>
              <a:ext cx="52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宋体" panose="02010600030101010101" pitchFamily="2" charset="-122"/>
                </a:rPr>
                <a:t>单元</a:t>
              </a:r>
            </a:p>
          </p:txBody>
        </p:sp>
        <p:grpSp>
          <p:nvGrpSpPr>
            <p:cNvPr id="31773" name="Group 110"/>
            <p:cNvGrpSpPr/>
            <p:nvPr/>
          </p:nvGrpSpPr>
          <p:grpSpPr>
            <a:xfrm>
              <a:off x="292" y="1200"/>
              <a:ext cx="5329" cy="2832"/>
              <a:chOff x="292" y="1200"/>
              <a:chExt cx="5329" cy="2832"/>
            </a:xfrm>
          </p:grpSpPr>
          <p:grpSp>
            <p:nvGrpSpPr>
              <p:cNvPr id="31774" name="Group 54"/>
              <p:cNvGrpSpPr/>
              <p:nvPr/>
            </p:nvGrpSpPr>
            <p:grpSpPr>
              <a:xfrm>
                <a:off x="3456" y="1200"/>
                <a:ext cx="1584" cy="2832"/>
                <a:chOff x="3456" y="1200"/>
                <a:chExt cx="1584" cy="2832"/>
              </a:xfrm>
            </p:grpSpPr>
            <p:sp>
              <p:nvSpPr>
                <p:cNvPr id="31813" name="Rectangle 55"/>
                <p:cNvSpPr/>
                <p:nvPr/>
              </p:nvSpPr>
              <p:spPr>
                <a:xfrm>
                  <a:off x="3456" y="1200"/>
                  <a:ext cx="1584" cy="283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20000"/>
                    </a:spcBef>
                  </a:pPr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grpSp>
              <p:nvGrpSpPr>
                <p:cNvPr id="31814" name="Group 56"/>
                <p:cNvGrpSpPr/>
                <p:nvPr/>
              </p:nvGrpSpPr>
              <p:grpSpPr>
                <a:xfrm>
                  <a:off x="3648" y="3667"/>
                  <a:ext cx="1216" cy="365"/>
                  <a:chOff x="3648" y="3667"/>
                  <a:chExt cx="1216" cy="365"/>
                </a:xfrm>
              </p:grpSpPr>
              <p:sp>
                <p:nvSpPr>
                  <p:cNvPr id="31823" name="Rectangle 57"/>
                  <p:cNvSpPr/>
                  <p:nvPr/>
                </p:nvSpPr>
                <p:spPr>
                  <a:xfrm>
                    <a:off x="3648" y="3667"/>
                    <a:ext cx="1200" cy="365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824" name="Rectangle 58"/>
                  <p:cNvSpPr/>
                  <p:nvPr/>
                </p:nvSpPr>
                <p:spPr>
                  <a:xfrm>
                    <a:off x="3797" y="3686"/>
                    <a:ext cx="1067" cy="2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800" dirty="0">
                        <a:latin typeface="宋体" panose="02010600030101010101" pitchFamily="2" charset="-122"/>
                      </a:rPr>
                      <a:t>主存储器</a:t>
                    </a:r>
                  </a:p>
                </p:txBody>
              </p:sp>
            </p:grpSp>
            <p:grpSp>
              <p:nvGrpSpPr>
                <p:cNvPr id="31815" name="Group 59"/>
                <p:cNvGrpSpPr/>
                <p:nvPr/>
              </p:nvGrpSpPr>
              <p:grpSpPr>
                <a:xfrm>
                  <a:off x="3552" y="2832"/>
                  <a:ext cx="1376" cy="576"/>
                  <a:chOff x="3552" y="2832"/>
                  <a:chExt cx="1376" cy="576"/>
                </a:xfrm>
              </p:grpSpPr>
              <p:sp>
                <p:nvSpPr>
                  <p:cNvPr id="31819" name="Rectangle 60"/>
                  <p:cNvSpPr/>
                  <p:nvPr/>
                </p:nvSpPr>
                <p:spPr>
                  <a:xfrm>
                    <a:off x="4266" y="2832"/>
                    <a:ext cx="630" cy="576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820" name="Rectangle 61"/>
                  <p:cNvSpPr/>
                  <p:nvPr/>
                </p:nvSpPr>
                <p:spPr>
                  <a:xfrm>
                    <a:off x="4354" y="2985"/>
                    <a:ext cx="574" cy="23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2400" dirty="0">
                        <a:latin typeface="Times New Roman" panose="02020603050405020304" pitchFamily="18" charset="0"/>
                      </a:rPr>
                      <a:t>MDR</a:t>
                    </a:r>
                    <a:endParaRPr lang="en-US" altLang="zh-CN" sz="24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821" name="Rectangle 62"/>
                  <p:cNvSpPr/>
                  <p:nvPr/>
                </p:nvSpPr>
                <p:spPr>
                  <a:xfrm>
                    <a:off x="3552" y="2832"/>
                    <a:ext cx="624" cy="576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822" name="Rectangle 63"/>
                  <p:cNvSpPr/>
                  <p:nvPr/>
                </p:nvSpPr>
                <p:spPr>
                  <a:xfrm>
                    <a:off x="3631" y="2985"/>
                    <a:ext cx="628" cy="23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2400" dirty="0">
                        <a:latin typeface="Times New Roman" panose="02020603050405020304" pitchFamily="18" charset="0"/>
                      </a:rPr>
                      <a:t>MAR</a:t>
                    </a:r>
                    <a:endParaRPr lang="en-US" altLang="zh-CN" sz="2400" dirty="0">
                      <a:latin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816" name="Group 64"/>
                <p:cNvGrpSpPr/>
                <p:nvPr/>
              </p:nvGrpSpPr>
              <p:grpSpPr>
                <a:xfrm>
                  <a:off x="3552" y="1344"/>
                  <a:ext cx="1392" cy="912"/>
                  <a:chOff x="3552" y="1344"/>
                  <a:chExt cx="1392" cy="912"/>
                </a:xfrm>
              </p:grpSpPr>
              <p:sp>
                <p:nvSpPr>
                  <p:cNvPr id="31817" name="Rectangle 65"/>
                  <p:cNvSpPr/>
                  <p:nvPr/>
                </p:nvSpPr>
                <p:spPr>
                  <a:xfrm>
                    <a:off x="3552" y="1344"/>
                    <a:ext cx="1392" cy="912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818" name="Text Box 66"/>
                  <p:cNvSpPr txBox="1"/>
                  <p:nvPr/>
                </p:nvSpPr>
                <p:spPr>
                  <a:xfrm>
                    <a:off x="3820" y="1602"/>
                    <a:ext cx="884" cy="365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</a:pPr>
                    <a:r>
                      <a:rPr lang="zh-CN" altLang="en-US" sz="3200" dirty="0">
                        <a:latin typeface="宋体" panose="02010600030101010101" pitchFamily="2" charset="-122"/>
                      </a:rPr>
                      <a:t>存储体</a:t>
                    </a:r>
                  </a:p>
                </p:txBody>
              </p:sp>
            </p:grpSp>
          </p:grpSp>
          <p:grpSp>
            <p:nvGrpSpPr>
              <p:cNvPr id="31775" name="Group 67"/>
              <p:cNvGrpSpPr/>
              <p:nvPr/>
            </p:nvGrpSpPr>
            <p:grpSpPr>
              <a:xfrm>
                <a:off x="292" y="1200"/>
                <a:ext cx="2876" cy="2830"/>
                <a:chOff x="292" y="1200"/>
                <a:chExt cx="2876" cy="2830"/>
              </a:xfrm>
            </p:grpSpPr>
            <p:sp>
              <p:nvSpPr>
                <p:cNvPr id="31781" name="Rectangle 68"/>
                <p:cNvSpPr/>
                <p:nvPr/>
              </p:nvSpPr>
              <p:spPr>
                <a:xfrm>
                  <a:off x="292" y="1200"/>
                  <a:ext cx="2828" cy="283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20000"/>
                    </a:spcBef>
                  </a:pPr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1782" name="Rectangle 69"/>
                <p:cNvSpPr/>
                <p:nvPr/>
              </p:nvSpPr>
              <p:spPr>
                <a:xfrm>
                  <a:off x="1360" y="1248"/>
                  <a:ext cx="526" cy="30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</a:pPr>
                  <a:r>
                    <a:rPr lang="en-US" altLang="zh-CN" sz="3200" dirty="0">
                      <a:latin typeface="Times New Roman" panose="02020603050405020304" pitchFamily="18" charset="0"/>
                    </a:rPr>
                    <a:t>CPU</a:t>
                  </a:r>
                  <a:endParaRPr lang="en-US" altLang="zh-CN" sz="3200" dirty="0">
                    <a:latin typeface="宋体" panose="02010600030101010101" pitchFamily="2" charset="-122"/>
                  </a:endParaRPr>
                </a:p>
              </p:txBody>
            </p:sp>
            <p:grpSp>
              <p:nvGrpSpPr>
                <p:cNvPr id="31783" name="Group 70"/>
                <p:cNvGrpSpPr/>
                <p:nvPr/>
              </p:nvGrpSpPr>
              <p:grpSpPr>
                <a:xfrm>
                  <a:off x="1680" y="1584"/>
                  <a:ext cx="1488" cy="2352"/>
                  <a:chOff x="1680" y="1584"/>
                  <a:chExt cx="1488" cy="2352"/>
                </a:xfrm>
              </p:grpSpPr>
              <p:grpSp>
                <p:nvGrpSpPr>
                  <p:cNvPr id="31801" name="Group 71"/>
                  <p:cNvGrpSpPr/>
                  <p:nvPr/>
                </p:nvGrpSpPr>
                <p:grpSpPr>
                  <a:xfrm>
                    <a:off x="2427" y="2980"/>
                    <a:ext cx="741" cy="284"/>
                    <a:chOff x="2427" y="2980"/>
                    <a:chExt cx="741" cy="284"/>
                  </a:xfrm>
                </p:grpSpPr>
                <p:sp>
                  <p:nvSpPr>
                    <p:cNvPr id="31811" name="Rectangle 72"/>
                    <p:cNvSpPr/>
                    <p:nvPr/>
                  </p:nvSpPr>
                  <p:spPr>
                    <a:xfrm>
                      <a:off x="2427" y="2980"/>
                      <a:ext cx="438" cy="284"/>
                    </a:xfrm>
                    <a:prstGeom prst="rect">
                      <a:avLst/>
                    </a:prstGeom>
                    <a:noFill/>
                    <a:ln w="20701" cap="flat" cmpd="sng">
                      <a:solidFill>
                        <a:srgbClr val="2261FA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>
                        <a:spcBef>
                          <a:spcPct val="20000"/>
                        </a:spcBef>
                      </a:pPr>
                      <a:endParaRPr lang="zh-CN" altLang="en-US" dirty="0">
                        <a:latin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1812" name="Rectangle 73"/>
                    <p:cNvSpPr/>
                    <p:nvPr/>
                  </p:nvSpPr>
                  <p:spPr>
                    <a:xfrm>
                      <a:off x="2511" y="2980"/>
                      <a:ext cx="657" cy="26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pPr>
                        <a:spcBef>
                          <a:spcPct val="20000"/>
                        </a:spcBef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</a:rPr>
                        <a:t>PC</a:t>
                      </a:r>
                      <a:endParaRPr lang="en-US" altLang="zh-CN" sz="2800" dirty="0">
                        <a:latin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1802" name="Rectangle 74"/>
                  <p:cNvSpPr/>
                  <p:nvPr/>
                </p:nvSpPr>
                <p:spPr>
                  <a:xfrm>
                    <a:off x="2064" y="3610"/>
                    <a:ext cx="816" cy="23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400" dirty="0">
                        <a:latin typeface="宋体" panose="02010600030101010101" pitchFamily="2" charset="-122"/>
                      </a:rPr>
                      <a:t>控制器</a:t>
                    </a:r>
                  </a:p>
                </p:txBody>
              </p:sp>
              <p:sp>
                <p:nvSpPr>
                  <p:cNvPr id="31803" name="Rectangle 75"/>
                  <p:cNvSpPr/>
                  <p:nvPr/>
                </p:nvSpPr>
                <p:spPr>
                  <a:xfrm>
                    <a:off x="1778" y="2160"/>
                    <a:ext cx="478" cy="1300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grpSp>
                <p:nvGrpSpPr>
                  <p:cNvPr id="31804" name="Group 76"/>
                  <p:cNvGrpSpPr/>
                  <p:nvPr/>
                </p:nvGrpSpPr>
                <p:grpSpPr>
                  <a:xfrm>
                    <a:off x="2427" y="2453"/>
                    <a:ext cx="693" cy="283"/>
                    <a:chOff x="2427" y="2453"/>
                    <a:chExt cx="693" cy="283"/>
                  </a:xfrm>
                </p:grpSpPr>
                <p:sp>
                  <p:nvSpPr>
                    <p:cNvPr id="31809" name="Rectangle 77"/>
                    <p:cNvSpPr/>
                    <p:nvPr/>
                  </p:nvSpPr>
                  <p:spPr>
                    <a:xfrm>
                      <a:off x="2427" y="2453"/>
                      <a:ext cx="438" cy="283"/>
                    </a:xfrm>
                    <a:prstGeom prst="rect">
                      <a:avLst/>
                    </a:prstGeom>
                    <a:noFill/>
                    <a:ln w="20701" cap="flat" cmpd="sng">
                      <a:solidFill>
                        <a:srgbClr val="2261FA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>
                        <a:spcBef>
                          <a:spcPct val="20000"/>
                        </a:spcBef>
                      </a:pPr>
                      <a:endParaRPr lang="zh-CN" altLang="en-US" dirty="0">
                        <a:latin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1810" name="Rectangle 78"/>
                    <p:cNvSpPr/>
                    <p:nvPr/>
                  </p:nvSpPr>
                  <p:spPr>
                    <a:xfrm>
                      <a:off x="2520" y="2453"/>
                      <a:ext cx="600" cy="26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pPr>
                        <a:spcBef>
                          <a:spcPct val="20000"/>
                        </a:spcBef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</a:rPr>
                        <a:t>IR</a:t>
                      </a:r>
                      <a:endParaRPr lang="en-US" altLang="zh-CN" sz="2800" dirty="0">
                        <a:latin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1805" name="Rectangle 79"/>
                  <p:cNvSpPr/>
                  <p:nvPr/>
                </p:nvSpPr>
                <p:spPr>
                  <a:xfrm>
                    <a:off x="1680" y="1584"/>
                    <a:ext cx="1296" cy="2352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lgDashDot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806" name="Line 80"/>
                  <p:cNvSpPr/>
                  <p:nvPr/>
                </p:nvSpPr>
                <p:spPr>
                  <a:xfrm flipV="1">
                    <a:off x="1848" y="1584"/>
                    <a:ext cx="0" cy="576"/>
                  </a:xfrm>
                  <a:prstGeom prst="line">
                    <a:avLst/>
                  </a:prstGeom>
                  <a:ln w="28575" cap="flat" cmpd="sng">
                    <a:solidFill>
                      <a:srgbClr val="2261FA"/>
                    </a:solidFill>
                    <a:prstDash val="solid"/>
                    <a:headEnd type="none" w="med" len="med"/>
                    <a:tailEnd type="stealth" w="med" len="med"/>
                  </a:ln>
                </p:spPr>
              </p:sp>
              <p:sp>
                <p:nvSpPr>
                  <p:cNvPr id="31807" name="Line 81"/>
                  <p:cNvSpPr/>
                  <p:nvPr/>
                </p:nvSpPr>
                <p:spPr>
                  <a:xfrm flipV="1">
                    <a:off x="2064" y="1584"/>
                    <a:ext cx="0" cy="576"/>
                  </a:xfrm>
                  <a:prstGeom prst="line">
                    <a:avLst/>
                  </a:prstGeom>
                  <a:ln w="28575" cap="flat" cmpd="sng">
                    <a:solidFill>
                      <a:srgbClr val="2261FA"/>
                    </a:solidFill>
                    <a:prstDash val="solid"/>
                    <a:headEnd type="none" w="med" len="med"/>
                    <a:tailEnd type="stealth" w="med" len="med"/>
                  </a:ln>
                </p:spPr>
              </p:sp>
              <p:sp>
                <p:nvSpPr>
                  <p:cNvPr id="31808" name="Text Box 82"/>
                  <p:cNvSpPr txBox="1"/>
                  <p:nvPr/>
                </p:nvSpPr>
                <p:spPr>
                  <a:xfrm>
                    <a:off x="1814" y="1754"/>
                    <a:ext cx="30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400" dirty="0">
                        <a:solidFill>
                          <a:srgbClr val="2261FA"/>
                        </a:solidFill>
                        <a:latin typeface="Times New Roman" panose="02020603050405020304" pitchFamily="18" charset="0"/>
                      </a:rPr>
                      <a:t>…</a:t>
                    </a:r>
                    <a:endParaRPr lang="zh-CN" altLang="en-US" sz="2400" dirty="0">
                      <a:solidFill>
                        <a:srgbClr val="2261FA"/>
                      </a:solidFill>
                      <a:latin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784" name="Group 83"/>
                <p:cNvGrpSpPr/>
                <p:nvPr/>
              </p:nvGrpSpPr>
              <p:grpSpPr>
                <a:xfrm>
                  <a:off x="384" y="1584"/>
                  <a:ext cx="1209" cy="2352"/>
                  <a:chOff x="384" y="1584"/>
                  <a:chExt cx="1209" cy="2352"/>
                </a:xfrm>
              </p:grpSpPr>
              <p:sp>
                <p:nvSpPr>
                  <p:cNvPr id="31785" name="Rectangle 84"/>
                  <p:cNvSpPr/>
                  <p:nvPr/>
                </p:nvSpPr>
                <p:spPr>
                  <a:xfrm>
                    <a:off x="779" y="3486"/>
                    <a:ext cx="495" cy="375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86" name="Rectangle 85"/>
                  <p:cNvSpPr/>
                  <p:nvPr/>
                </p:nvSpPr>
                <p:spPr>
                  <a:xfrm>
                    <a:off x="698" y="3601"/>
                    <a:ext cx="785" cy="23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400" dirty="0">
                        <a:latin typeface="宋体" panose="02010600030101010101" pitchFamily="2" charset="-122"/>
                      </a:rPr>
                      <a:t>运算器</a:t>
                    </a:r>
                  </a:p>
                </p:txBody>
              </p:sp>
              <p:sp>
                <p:nvSpPr>
                  <p:cNvPr id="31787" name="Rectangle 86"/>
                  <p:cNvSpPr/>
                  <p:nvPr/>
                </p:nvSpPr>
                <p:spPr>
                  <a:xfrm>
                    <a:off x="1117" y="1988"/>
                    <a:ext cx="374" cy="282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88" name="Rectangle 87"/>
                  <p:cNvSpPr/>
                  <p:nvPr/>
                </p:nvSpPr>
                <p:spPr>
                  <a:xfrm>
                    <a:off x="1178" y="2038"/>
                    <a:ext cx="415" cy="1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MQ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89" name="Freeform 88"/>
                  <p:cNvSpPr/>
                  <p:nvPr/>
                </p:nvSpPr>
                <p:spPr>
                  <a:xfrm>
                    <a:off x="772" y="2272"/>
                    <a:ext cx="94" cy="317"/>
                  </a:xfrm>
                  <a:custGeom>
                    <a:avLst/>
                    <a:gdLst>
                      <a:gd name="txL" fmla="*/ 0 w 120"/>
                      <a:gd name="txT" fmla="*/ 0 h 315"/>
                      <a:gd name="txR" fmla="*/ 120 w 120"/>
                      <a:gd name="txB" fmla="*/ 315 h 315"/>
                    </a:gdLst>
                    <a:ahLst/>
                    <a:cxnLst>
                      <a:cxn ang="0">
                        <a:pos x="0" y="87"/>
                      </a:cxn>
                      <a:cxn ang="0">
                        <a:pos x="5" y="87"/>
                      </a:cxn>
                      <a:cxn ang="0">
                        <a:pos x="5" y="329"/>
                      </a:cxn>
                      <a:cxn ang="0">
                        <a:pos x="16" y="329"/>
                      </a:cxn>
                      <a:cxn ang="0">
                        <a:pos x="16" y="87"/>
                      </a:cxn>
                      <a:cxn ang="0">
                        <a:pos x="21" y="87"/>
                      </a:cxn>
                      <a:cxn ang="0">
                        <a:pos x="10" y="0"/>
                      </a:cxn>
                      <a:cxn ang="0">
                        <a:pos x="0" y="87"/>
                      </a:cxn>
                    </a:cxnLst>
                    <a:rect l="txL" t="txT" r="txR" b="txB"/>
                    <a:pathLst>
                      <a:path w="120" h="315">
                        <a:moveTo>
                          <a:pt x="0" y="80"/>
                        </a:moveTo>
                        <a:lnTo>
                          <a:pt x="30" y="80"/>
                        </a:lnTo>
                        <a:lnTo>
                          <a:pt x="30" y="315"/>
                        </a:lnTo>
                        <a:lnTo>
                          <a:pt x="89" y="315"/>
                        </a:lnTo>
                        <a:lnTo>
                          <a:pt x="89" y="80"/>
                        </a:lnTo>
                        <a:lnTo>
                          <a:pt x="120" y="80"/>
                        </a:lnTo>
                        <a:lnTo>
                          <a:pt x="59" y="0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2261FA"/>
                  </a:solidFill>
                  <a:ln w="158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90" name="Rectangle 89"/>
                  <p:cNvSpPr/>
                  <p:nvPr/>
                </p:nvSpPr>
                <p:spPr>
                  <a:xfrm>
                    <a:off x="542" y="1988"/>
                    <a:ext cx="373" cy="282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1" name="Rectangle 90"/>
                  <p:cNvSpPr/>
                  <p:nvPr/>
                </p:nvSpPr>
                <p:spPr>
                  <a:xfrm>
                    <a:off x="578" y="2039"/>
                    <a:ext cx="536" cy="1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ACC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2" name="Rectangle 91"/>
                  <p:cNvSpPr/>
                  <p:nvPr/>
                </p:nvSpPr>
                <p:spPr>
                  <a:xfrm>
                    <a:off x="542" y="2591"/>
                    <a:ext cx="373" cy="281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3" name="Rectangle 92"/>
                  <p:cNvSpPr/>
                  <p:nvPr/>
                </p:nvSpPr>
                <p:spPr>
                  <a:xfrm>
                    <a:off x="575" y="2641"/>
                    <a:ext cx="304" cy="1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ALU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4" name="Rectangle 93"/>
                  <p:cNvSpPr/>
                  <p:nvPr/>
                </p:nvSpPr>
                <p:spPr>
                  <a:xfrm>
                    <a:off x="539" y="3198"/>
                    <a:ext cx="373" cy="281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5" name="Rectangle 94"/>
                  <p:cNvSpPr/>
                  <p:nvPr/>
                </p:nvSpPr>
                <p:spPr>
                  <a:xfrm>
                    <a:off x="680" y="3246"/>
                    <a:ext cx="268" cy="1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X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6" name="Freeform 95"/>
                  <p:cNvSpPr/>
                  <p:nvPr/>
                </p:nvSpPr>
                <p:spPr>
                  <a:xfrm>
                    <a:off x="682" y="2880"/>
                    <a:ext cx="92" cy="316"/>
                  </a:xfrm>
                  <a:custGeom>
                    <a:avLst/>
                    <a:gdLst>
                      <a:gd name="txL" fmla="*/ 0 w 119"/>
                      <a:gd name="txT" fmla="*/ 0 h 313"/>
                      <a:gd name="txR" fmla="*/ 119 w 119"/>
                      <a:gd name="txB" fmla="*/ 313 h 313"/>
                    </a:gdLst>
                    <a:ahLst/>
                    <a:cxnLst>
                      <a:cxn ang="0">
                        <a:pos x="0" y="84"/>
                      </a:cxn>
                      <a:cxn ang="0">
                        <a:pos x="5" y="84"/>
                      </a:cxn>
                      <a:cxn ang="0">
                        <a:pos x="5" y="334"/>
                      </a:cxn>
                      <a:cxn ang="0">
                        <a:pos x="15" y="334"/>
                      </a:cxn>
                      <a:cxn ang="0">
                        <a:pos x="15" y="84"/>
                      </a:cxn>
                      <a:cxn ang="0">
                        <a:pos x="20" y="84"/>
                      </a:cxn>
                      <a:cxn ang="0">
                        <a:pos x="10" y="0"/>
                      </a:cxn>
                      <a:cxn ang="0">
                        <a:pos x="0" y="84"/>
                      </a:cxn>
                    </a:cxnLst>
                    <a:rect l="txL" t="txT" r="txR" b="txB"/>
                    <a:pathLst>
                      <a:path w="119" h="313">
                        <a:moveTo>
                          <a:pt x="0" y="77"/>
                        </a:moveTo>
                        <a:lnTo>
                          <a:pt x="30" y="77"/>
                        </a:lnTo>
                        <a:lnTo>
                          <a:pt x="30" y="313"/>
                        </a:lnTo>
                        <a:lnTo>
                          <a:pt x="89" y="313"/>
                        </a:lnTo>
                        <a:lnTo>
                          <a:pt x="89" y="77"/>
                        </a:lnTo>
                        <a:lnTo>
                          <a:pt x="119" y="77"/>
                        </a:lnTo>
                        <a:lnTo>
                          <a:pt x="60" y="0"/>
                        </a:lnTo>
                        <a:lnTo>
                          <a:pt x="0" y="77"/>
                        </a:lnTo>
                        <a:close/>
                      </a:path>
                    </a:pathLst>
                  </a:custGeom>
                  <a:solidFill>
                    <a:srgbClr val="2261FA"/>
                  </a:solidFill>
                  <a:ln w="158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97" name="Rectangle 96"/>
                  <p:cNvSpPr/>
                  <p:nvPr/>
                </p:nvSpPr>
                <p:spPr>
                  <a:xfrm>
                    <a:off x="384" y="1584"/>
                    <a:ext cx="1200" cy="2352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lgDashDot"/>
                    <a:miter/>
                    <a:headEnd type="none" w="med" len="med"/>
                    <a:tailEnd type="none" w="med" len="med"/>
                  </a:ln>
                </p:spPr>
                <p:txBody>
                  <a:bodyPr anchor="ctr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98" name="Freeform 97"/>
                  <p:cNvSpPr/>
                  <p:nvPr/>
                </p:nvSpPr>
                <p:spPr>
                  <a:xfrm rot="10800000">
                    <a:off x="576" y="2275"/>
                    <a:ext cx="94" cy="317"/>
                  </a:xfrm>
                  <a:custGeom>
                    <a:avLst/>
                    <a:gdLst>
                      <a:gd name="txL" fmla="*/ 0 w 120"/>
                      <a:gd name="txT" fmla="*/ 0 h 315"/>
                      <a:gd name="txR" fmla="*/ 120 w 120"/>
                      <a:gd name="txB" fmla="*/ 315 h 315"/>
                    </a:gdLst>
                    <a:ahLst/>
                    <a:cxnLst>
                      <a:cxn ang="0">
                        <a:pos x="0" y="87"/>
                      </a:cxn>
                      <a:cxn ang="0">
                        <a:pos x="5" y="87"/>
                      </a:cxn>
                      <a:cxn ang="0">
                        <a:pos x="5" y="329"/>
                      </a:cxn>
                      <a:cxn ang="0">
                        <a:pos x="16" y="329"/>
                      </a:cxn>
                      <a:cxn ang="0">
                        <a:pos x="16" y="87"/>
                      </a:cxn>
                      <a:cxn ang="0">
                        <a:pos x="21" y="87"/>
                      </a:cxn>
                      <a:cxn ang="0">
                        <a:pos x="10" y="0"/>
                      </a:cxn>
                      <a:cxn ang="0">
                        <a:pos x="0" y="87"/>
                      </a:cxn>
                    </a:cxnLst>
                    <a:rect l="txL" t="txT" r="txR" b="txB"/>
                    <a:pathLst>
                      <a:path w="120" h="315">
                        <a:moveTo>
                          <a:pt x="0" y="80"/>
                        </a:moveTo>
                        <a:lnTo>
                          <a:pt x="30" y="80"/>
                        </a:lnTo>
                        <a:lnTo>
                          <a:pt x="30" y="315"/>
                        </a:lnTo>
                        <a:lnTo>
                          <a:pt x="89" y="315"/>
                        </a:lnTo>
                        <a:lnTo>
                          <a:pt x="89" y="80"/>
                        </a:lnTo>
                        <a:lnTo>
                          <a:pt x="120" y="80"/>
                        </a:lnTo>
                        <a:lnTo>
                          <a:pt x="59" y="0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2261FA"/>
                  </a:solidFill>
                  <a:ln w="158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99" name="Freeform 98"/>
                  <p:cNvSpPr/>
                  <p:nvPr/>
                </p:nvSpPr>
                <p:spPr>
                  <a:xfrm>
                    <a:off x="915" y="2064"/>
                    <a:ext cx="200" cy="1"/>
                  </a:xfrm>
                  <a:custGeom>
                    <a:avLst/>
                    <a:gdLst>
                      <a:gd name="txL" fmla="*/ 0 w 200"/>
                      <a:gd name="txT" fmla="*/ 0 h 1"/>
                      <a:gd name="txR" fmla="*/ 200 w 200"/>
                      <a:gd name="txB" fmla="*/ 1 h 1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200" y="0"/>
                      </a:cxn>
                    </a:cxnLst>
                    <a:rect l="txL" t="txT" r="txR" b="txB"/>
                    <a:pathLst>
                      <a:path w="200" h="1">
                        <a:moveTo>
                          <a:pt x="0" y="0"/>
                        </a:moveTo>
                        <a:lnTo>
                          <a:pt x="200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00" name="Freeform 99"/>
                  <p:cNvSpPr/>
                  <p:nvPr/>
                </p:nvSpPr>
                <p:spPr>
                  <a:xfrm>
                    <a:off x="915" y="2184"/>
                    <a:ext cx="203" cy="1"/>
                  </a:xfrm>
                  <a:custGeom>
                    <a:avLst/>
                    <a:gdLst>
                      <a:gd name="txL" fmla="*/ 0 w 203"/>
                      <a:gd name="txT" fmla="*/ 0 h 1"/>
                      <a:gd name="txR" fmla="*/ 203 w 203"/>
                      <a:gd name="txB" fmla="*/ 1 h 1"/>
                    </a:gdLst>
                    <a:ahLst/>
                    <a:cxnLst>
                      <a:cxn ang="0">
                        <a:pos x="203" y="0"/>
                      </a:cxn>
                      <a:cxn ang="0">
                        <a:pos x="0" y="0"/>
                      </a:cxn>
                    </a:cxnLst>
                    <a:rect l="txL" t="txT" r="txR" b="txB"/>
                    <a:pathLst>
                      <a:path w="203" h="1">
                        <a:moveTo>
                          <a:pt x="20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76" name="Group 109"/>
              <p:cNvGrpSpPr/>
              <p:nvPr/>
            </p:nvGrpSpPr>
            <p:grpSpPr>
              <a:xfrm>
                <a:off x="5232" y="1200"/>
                <a:ext cx="389" cy="2832"/>
                <a:chOff x="5232" y="1200"/>
                <a:chExt cx="389" cy="2832"/>
              </a:xfrm>
            </p:grpSpPr>
            <p:grpSp>
              <p:nvGrpSpPr>
                <p:cNvPr id="31777" name="Group 108"/>
                <p:cNvGrpSpPr/>
                <p:nvPr/>
              </p:nvGrpSpPr>
              <p:grpSpPr>
                <a:xfrm>
                  <a:off x="5232" y="1200"/>
                  <a:ext cx="389" cy="2832"/>
                  <a:chOff x="5232" y="1200"/>
                  <a:chExt cx="389" cy="2832"/>
                </a:xfrm>
              </p:grpSpPr>
              <p:sp>
                <p:nvSpPr>
                  <p:cNvPr id="31779" name="Rectangle 102"/>
                  <p:cNvSpPr/>
                  <p:nvPr/>
                </p:nvSpPr>
                <p:spPr>
                  <a:xfrm>
                    <a:off x="5232" y="1200"/>
                    <a:ext cx="389" cy="2832"/>
                  </a:xfrm>
                  <a:prstGeom prst="rect">
                    <a:avLst/>
                  </a:prstGeom>
                  <a:noFill/>
                  <a:ln w="38100">
                    <a:solidFill>
                      <a:srgbClr val="2261FA"/>
                    </a:solidFill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1780" name="Rectangle 103"/>
                  <p:cNvSpPr/>
                  <p:nvPr/>
                </p:nvSpPr>
                <p:spPr>
                  <a:xfrm>
                    <a:off x="5324" y="2341"/>
                    <a:ext cx="243" cy="686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</a:pPr>
                    <a:r>
                      <a:rPr lang="en-US" altLang="zh-CN" sz="2100" dirty="0">
                        <a:latin typeface="Times New Roman" panose="02020603050405020304" pitchFamily="18" charset="0"/>
                      </a:rPr>
                      <a:t>I/O</a:t>
                    </a:r>
                  </a:p>
                  <a:p>
                    <a:pPr algn="ctr">
                      <a:spcBef>
                        <a:spcPct val="20000"/>
                      </a:spcBef>
                    </a:pPr>
                    <a:r>
                      <a:rPr lang="zh-CN" altLang="en-US" sz="2100" dirty="0">
                        <a:latin typeface="Times New Roman" panose="02020603050405020304" pitchFamily="18" charset="0"/>
                      </a:rPr>
                      <a:t>设</a:t>
                    </a:r>
                  </a:p>
                  <a:p>
                    <a:pPr algn="ctr">
                      <a:spcBef>
                        <a:spcPct val="20000"/>
                      </a:spcBef>
                    </a:pPr>
                    <a:r>
                      <a:rPr lang="zh-CN" altLang="en-US" sz="2100" dirty="0">
                        <a:latin typeface="Times New Roman" panose="02020603050405020304" pitchFamily="18" charset="0"/>
                      </a:rPr>
                      <a:t>备</a:t>
                    </a:r>
                    <a:endParaRPr lang="zh-CN" altLang="en-US" sz="4000" dirty="0">
                      <a:latin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1778" name="Rectangle 104"/>
                <p:cNvSpPr/>
                <p:nvPr/>
              </p:nvSpPr>
              <p:spPr>
                <a:xfrm>
                  <a:off x="5232" y="1200"/>
                  <a:ext cx="384" cy="283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1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1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11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9" dur="500"/>
                                        <p:tgtEl>
                                          <p:spTgt spid="117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117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9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52950" y="4518025"/>
            <a:ext cx="1085850" cy="519113"/>
            <a:chOff x="2868" y="2846"/>
            <a:chExt cx="684" cy="327"/>
          </a:xfrm>
        </p:grpSpPr>
        <p:sp>
          <p:nvSpPr>
            <p:cNvPr id="32872" name="Freeform 3"/>
            <p:cNvSpPr/>
            <p:nvPr/>
          </p:nvSpPr>
          <p:spPr>
            <a:xfrm>
              <a:off x="2868" y="3150"/>
              <a:ext cx="684" cy="1"/>
            </a:xfrm>
            <a:custGeom>
              <a:avLst/>
              <a:gdLst>
                <a:gd name="txL" fmla="*/ 0 w 684"/>
                <a:gd name="txT" fmla="*/ 0 h 1"/>
                <a:gd name="txR" fmla="*/ 684 w 684"/>
                <a:gd name="txB" fmla="*/ 1 h 1"/>
              </a:gdLst>
              <a:ahLst/>
              <a:cxnLst>
                <a:cxn ang="0">
                  <a:pos x="0" y="0"/>
                </a:cxn>
                <a:cxn ang="0">
                  <a:pos x="684" y="0"/>
                </a:cxn>
              </a:cxnLst>
              <a:rect l="txL" t="txT" r="txR" b="txB"/>
              <a:pathLst>
                <a:path w="684" h="1">
                  <a:moveTo>
                    <a:pt x="0" y="0"/>
                  </a:moveTo>
                  <a:lnTo>
                    <a:pt x="684" y="0"/>
                  </a:lnTo>
                </a:path>
              </a:pathLst>
            </a:custGeom>
            <a:noFill/>
            <a:ln w="28575" cap="flat" cmpd="sng">
              <a:solidFill>
                <a:srgbClr val="2261FA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3" name="Text Box 4"/>
            <p:cNvSpPr txBox="1"/>
            <p:nvPr/>
          </p:nvSpPr>
          <p:spPr>
            <a:xfrm>
              <a:off x="3168" y="2846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5810250" y="3581400"/>
            <a:ext cx="361950" cy="914400"/>
            <a:chOff x="3660" y="2256"/>
            <a:chExt cx="228" cy="576"/>
          </a:xfrm>
        </p:grpSpPr>
        <p:sp>
          <p:nvSpPr>
            <p:cNvPr id="32870" name="Line 6"/>
            <p:cNvSpPr/>
            <p:nvPr/>
          </p:nvSpPr>
          <p:spPr>
            <a:xfrm flipV="1">
              <a:off x="3840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2871" name="Text Box 7"/>
            <p:cNvSpPr txBox="1"/>
            <p:nvPr/>
          </p:nvSpPr>
          <p:spPr>
            <a:xfrm>
              <a:off x="3660" y="2375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6800850" y="3581400"/>
            <a:ext cx="361950" cy="914400"/>
            <a:chOff x="4284" y="2256"/>
            <a:chExt cx="228" cy="576"/>
          </a:xfrm>
        </p:grpSpPr>
        <p:sp>
          <p:nvSpPr>
            <p:cNvPr id="32868" name="Line 9"/>
            <p:cNvSpPr/>
            <p:nvPr/>
          </p:nvSpPr>
          <p:spPr>
            <a:xfrm>
              <a:off x="4464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2869" name="Text Box 10"/>
            <p:cNvSpPr txBox="1"/>
            <p:nvPr/>
          </p:nvSpPr>
          <p:spPr>
            <a:xfrm>
              <a:off x="4284" y="2375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118795" name="Line 11"/>
          <p:cNvSpPr/>
          <p:nvPr/>
        </p:nvSpPr>
        <p:spPr>
          <a:xfrm flipV="1">
            <a:off x="4038600" y="3124200"/>
            <a:ext cx="0" cy="7620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" name="Group 12"/>
          <p:cNvGrpSpPr/>
          <p:nvPr/>
        </p:nvGrpSpPr>
        <p:grpSpPr>
          <a:xfrm>
            <a:off x="3429000" y="2627313"/>
            <a:ext cx="609600" cy="519112"/>
            <a:chOff x="2160" y="1655"/>
            <a:chExt cx="384" cy="327"/>
          </a:xfrm>
        </p:grpSpPr>
        <p:sp>
          <p:nvSpPr>
            <p:cNvPr id="32866" name="Line 13"/>
            <p:cNvSpPr/>
            <p:nvPr/>
          </p:nvSpPr>
          <p:spPr>
            <a:xfrm flipH="1">
              <a:off x="2160" y="1968"/>
              <a:ext cx="384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67" name="Text Box 14"/>
            <p:cNvSpPr txBox="1"/>
            <p:nvPr/>
          </p:nvSpPr>
          <p:spPr>
            <a:xfrm>
              <a:off x="2238" y="165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118799" name="Line 15"/>
          <p:cNvSpPr/>
          <p:nvPr/>
        </p:nvSpPr>
        <p:spPr>
          <a:xfrm>
            <a:off x="5791200" y="3733800"/>
            <a:ext cx="0" cy="7620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stealth" w="med" len="med"/>
          </a:ln>
        </p:spPr>
      </p:sp>
      <p:grpSp>
        <p:nvGrpSpPr>
          <p:cNvPr id="6" name="Group 16"/>
          <p:cNvGrpSpPr/>
          <p:nvPr/>
        </p:nvGrpSpPr>
        <p:grpSpPr>
          <a:xfrm>
            <a:off x="4267200" y="3236913"/>
            <a:ext cx="1524000" cy="519112"/>
            <a:chOff x="2688" y="2039"/>
            <a:chExt cx="960" cy="327"/>
          </a:xfrm>
        </p:grpSpPr>
        <p:sp>
          <p:nvSpPr>
            <p:cNvPr id="32864" name="Line 17"/>
            <p:cNvSpPr/>
            <p:nvPr/>
          </p:nvSpPr>
          <p:spPr>
            <a:xfrm>
              <a:off x="2688" y="2352"/>
              <a:ext cx="960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65" name="Text Box 18"/>
            <p:cNvSpPr txBox="1"/>
            <p:nvPr/>
          </p:nvSpPr>
          <p:spPr>
            <a:xfrm>
              <a:off x="3180" y="2039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6115050" y="3581400"/>
            <a:ext cx="361950" cy="914400"/>
            <a:chOff x="3852" y="2256"/>
            <a:chExt cx="228" cy="576"/>
          </a:xfrm>
        </p:grpSpPr>
        <p:sp>
          <p:nvSpPr>
            <p:cNvPr id="32862" name="Line 20"/>
            <p:cNvSpPr/>
            <p:nvPr/>
          </p:nvSpPr>
          <p:spPr>
            <a:xfrm flipV="1">
              <a:off x="4032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2863" name="Text Box 21"/>
            <p:cNvSpPr txBox="1"/>
            <p:nvPr/>
          </p:nvSpPr>
          <p:spPr>
            <a:xfrm>
              <a:off x="3852" y="237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7239000" y="3581400"/>
            <a:ext cx="361950" cy="914400"/>
            <a:chOff x="4560" y="2256"/>
            <a:chExt cx="228" cy="576"/>
          </a:xfrm>
        </p:grpSpPr>
        <p:sp>
          <p:nvSpPr>
            <p:cNvPr id="32860" name="Line 23"/>
            <p:cNvSpPr/>
            <p:nvPr/>
          </p:nvSpPr>
          <p:spPr>
            <a:xfrm>
              <a:off x="4752" y="2256"/>
              <a:ext cx="0" cy="576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stealth" w="med" len="med"/>
              <a:tailEnd type="none" w="med" len="med"/>
            </a:ln>
          </p:spPr>
        </p:sp>
        <p:sp>
          <p:nvSpPr>
            <p:cNvPr id="32861" name="Text Box 24"/>
            <p:cNvSpPr txBox="1"/>
            <p:nvPr/>
          </p:nvSpPr>
          <p:spPr>
            <a:xfrm>
              <a:off x="4560" y="237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118809" name="Line 25"/>
          <p:cNvSpPr/>
          <p:nvPr/>
        </p:nvSpPr>
        <p:spPr>
          <a:xfrm flipV="1">
            <a:off x="228600" y="3429000"/>
            <a:ext cx="0" cy="32004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8810" name="Line 26"/>
          <p:cNvSpPr/>
          <p:nvPr/>
        </p:nvSpPr>
        <p:spPr>
          <a:xfrm>
            <a:off x="228600" y="3429000"/>
            <a:ext cx="609600" cy="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9" name="Group 27"/>
          <p:cNvGrpSpPr/>
          <p:nvPr/>
        </p:nvGrpSpPr>
        <p:grpSpPr>
          <a:xfrm>
            <a:off x="7772400" y="4724400"/>
            <a:ext cx="304800" cy="1905000"/>
            <a:chOff x="4896" y="2976"/>
            <a:chExt cx="192" cy="1200"/>
          </a:xfrm>
        </p:grpSpPr>
        <p:sp>
          <p:nvSpPr>
            <p:cNvPr id="32858" name="Line 28"/>
            <p:cNvSpPr/>
            <p:nvPr/>
          </p:nvSpPr>
          <p:spPr>
            <a:xfrm>
              <a:off x="5088" y="2976"/>
              <a:ext cx="0" cy="120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59" name="Line 29"/>
            <p:cNvSpPr/>
            <p:nvPr/>
          </p:nvSpPr>
          <p:spPr>
            <a:xfrm flipH="1">
              <a:off x="4896" y="2976"/>
              <a:ext cx="192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</p:grpSp>
      <p:grpSp>
        <p:nvGrpSpPr>
          <p:cNvPr id="10" name="Group 30"/>
          <p:cNvGrpSpPr/>
          <p:nvPr/>
        </p:nvGrpSpPr>
        <p:grpSpPr>
          <a:xfrm>
            <a:off x="228600" y="6118225"/>
            <a:ext cx="7848600" cy="519113"/>
            <a:chOff x="144" y="3854"/>
            <a:chExt cx="4944" cy="327"/>
          </a:xfrm>
        </p:grpSpPr>
        <p:sp>
          <p:nvSpPr>
            <p:cNvPr id="32855" name="Line 31"/>
            <p:cNvSpPr/>
            <p:nvPr/>
          </p:nvSpPr>
          <p:spPr>
            <a:xfrm flipH="1">
              <a:off x="2496" y="4176"/>
              <a:ext cx="2592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56" name="Line 32"/>
            <p:cNvSpPr/>
            <p:nvPr/>
          </p:nvSpPr>
          <p:spPr>
            <a:xfrm flipH="1">
              <a:off x="144" y="4176"/>
              <a:ext cx="2400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57" name="Text Box 33"/>
            <p:cNvSpPr txBox="1"/>
            <p:nvPr/>
          </p:nvSpPr>
          <p:spPr>
            <a:xfrm>
              <a:off x="3180" y="3854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118818" name="Text Box 34"/>
          <p:cNvSpPr txBox="1"/>
          <p:nvPr/>
        </p:nvSpPr>
        <p:spPr>
          <a:xfrm>
            <a:off x="985838" y="1066800"/>
            <a:ext cx="560228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dirty="0">
                <a:latin typeface="宋体" panose="02010600030101010101" pitchFamily="2" charset="-122"/>
              </a:rPr>
              <a:t>以存数指令为例  </a:t>
            </a:r>
            <a:r>
              <a:rPr lang="en-US" altLang="zh-CN" sz="3200" dirty="0">
                <a:latin typeface="宋体" panose="02010600030101010101" pitchFamily="2" charset="-122"/>
              </a:rPr>
              <a:t>(STA 0CH)</a:t>
            </a:r>
            <a:endParaRPr lang="zh-CN" altLang="en-US" sz="3200" dirty="0">
              <a:latin typeface="宋体" panose="02010600030101010101" pitchFamily="2" charset="-122"/>
            </a:endParaRPr>
          </a:p>
        </p:txBody>
      </p:sp>
      <p:grpSp>
        <p:nvGrpSpPr>
          <p:cNvPr id="11" name="Group 35"/>
          <p:cNvGrpSpPr/>
          <p:nvPr/>
        </p:nvGrpSpPr>
        <p:grpSpPr>
          <a:xfrm>
            <a:off x="7772400" y="5029200"/>
            <a:ext cx="76200" cy="685800"/>
            <a:chOff x="4944" y="4944"/>
            <a:chExt cx="48" cy="432"/>
          </a:xfrm>
        </p:grpSpPr>
        <p:sp>
          <p:nvSpPr>
            <p:cNvPr id="32853" name="Line 36"/>
            <p:cNvSpPr/>
            <p:nvPr/>
          </p:nvSpPr>
          <p:spPr>
            <a:xfrm>
              <a:off x="4992" y="4944"/>
              <a:ext cx="0" cy="432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54" name="Line 37"/>
            <p:cNvSpPr/>
            <p:nvPr/>
          </p:nvSpPr>
          <p:spPr>
            <a:xfrm>
              <a:off x="4944" y="4944"/>
              <a:ext cx="48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2" name="Group 38"/>
          <p:cNvGrpSpPr/>
          <p:nvPr/>
        </p:nvGrpSpPr>
        <p:grpSpPr>
          <a:xfrm>
            <a:off x="3690938" y="5218113"/>
            <a:ext cx="4157662" cy="519112"/>
            <a:chOff x="2325" y="3287"/>
            <a:chExt cx="2619" cy="327"/>
          </a:xfrm>
        </p:grpSpPr>
        <p:sp>
          <p:nvSpPr>
            <p:cNvPr id="32851" name="Text Box 39"/>
            <p:cNvSpPr txBox="1"/>
            <p:nvPr/>
          </p:nvSpPr>
          <p:spPr>
            <a:xfrm>
              <a:off x="3168" y="3287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2261FA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852" name="Freeform 40"/>
            <p:cNvSpPr/>
            <p:nvPr/>
          </p:nvSpPr>
          <p:spPr>
            <a:xfrm>
              <a:off x="2325" y="3597"/>
              <a:ext cx="2619" cy="3"/>
            </a:xfrm>
            <a:custGeom>
              <a:avLst/>
              <a:gdLst>
                <a:gd name="txL" fmla="*/ 0 w 2619"/>
                <a:gd name="txT" fmla="*/ 0 h 3"/>
                <a:gd name="txR" fmla="*/ 2619 w 2619"/>
                <a:gd name="txB" fmla="*/ 3 h 3"/>
              </a:gdLst>
              <a:ahLst/>
              <a:cxnLst>
                <a:cxn ang="0">
                  <a:pos x="2619" y="3"/>
                </a:cxn>
                <a:cxn ang="0">
                  <a:pos x="0" y="0"/>
                </a:cxn>
              </a:cxnLst>
              <a:rect l="txL" t="txT" r="txR" b="txB"/>
              <a:pathLst>
                <a:path w="2619" h="3">
                  <a:moveTo>
                    <a:pt x="2619" y="3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2261F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787" name="Rectangle 42"/>
          <p:cNvSpPr/>
          <p:nvPr/>
        </p:nvSpPr>
        <p:spPr>
          <a:xfrm>
            <a:off x="3205163" y="5410200"/>
            <a:ext cx="909637" cy="688975"/>
          </a:xfrm>
          <a:prstGeom prst="rect">
            <a:avLst/>
          </a:prstGeom>
          <a:noFill/>
          <a:ln w="20701">
            <a:noFill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18827" name="Line 43"/>
          <p:cNvSpPr/>
          <p:nvPr/>
        </p:nvSpPr>
        <p:spPr>
          <a:xfrm>
            <a:off x="3429000" y="3124200"/>
            <a:ext cx="0" cy="3048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stealth" w="med" len="med"/>
          </a:ln>
        </p:spPr>
      </p:sp>
      <p:sp>
        <p:nvSpPr>
          <p:cNvPr id="118828" name="Line 44"/>
          <p:cNvSpPr/>
          <p:nvPr/>
        </p:nvSpPr>
        <p:spPr>
          <a:xfrm flipV="1">
            <a:off x="4267200" y="3733800"/>
            <a:ext cx="0" cy="152400"/>
          </a:xfrm>
          <a:prstGeom prst="line">
            <a:avLst/>
          </a:prstGeom>
          <a:ln w="28575" cap="flat" cmpd="sng">
            <a:solidFill>
              <a:srgbClr val="2261FA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3" name="Group 45"/>
          <p:cNvGrpSpPr/>
          <p:nvPr/>
        </p:nvGrpSpPr>
        <p:grpSpPr>
          <a:xfrm>
            <a:off x="3706813" y="4114800"/>
            <a:ext cx="152400" cy="1600200"/>
            <a:chOff x="2352" y="2592"/>
            <a:chExt cx="96" cy="1008"/>
          </a:xfrm>
        </p:grpSpPr>
        <p:sp>
          <p:nvSpPr>
            <p:cNvPr id="32849" name="Line 46"/>
            <p:cNvSpPr/>
            <p:nvPr/>
          </p:nvSpPr>
          <p:spPr>
            <a:xfrm>
              <a:off x="2352" y="2592"/>
              <a:ext cx="96" cy="0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32850" name="Line 47"/>
            <p:cNvSpPr/>
            <p:nvPr/>
          </p:nvSpPr>
          <p:spPr>
            <a:xfrm flipV="1">
              <a:off x="2352" y="2592"/>
              <a:ext cx="0" cy="1008"/>
            </a:xfrm>
            <a:prstGeom prst="line">
              <a:avLst/>
            </a:prstGeom>
            <a:ln w="28575" cap="flat" cmpd="sng">
              <a:solidFill>
                <a:srgbClr val="2261FA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2791" name="Text Box 104"/>
          <p:cNvSpPr txBox="1"/>
          <p:nvPr/>
        </p:nvSpPr>
        <p:spPr>
          <a:xfrm>
            <a:off x="381000" y="409575"/>
            <a:ext cx="6629400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400" b="1" kern="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</a:rPr>
              <a:t>主机完成一条指令的过程</a:t>
            </a:r>
          </a:p>
        </p:txBody>
      </p:sp>
      <p:grpSp>
        <p:nvGrpSpPr>
          <p:cNvPr id="14" name="Group 108"/>
          <p:cNvGrpSpPr/>
          <p:nvPr/>
        </p:nvGrpSpPr>
        <p:grpSpPr>
          <a:xfrm>
            <a:off x="463550" y="1905000"/>
            <a:ext cx="8459788" cy="4495800"/>
            <a:chOff x="292" y="1200"/>
            <a:chExt cx="5329" cy="2832"/>
          </a:xfrm>
        </p:grpSpPr>
        <p:sp>
          <p:nvSpPr>
            <p:cNvPr id="32794" name="Rectangle 109"/>
            <p:cNvSpPr/>
            <p:nvPr/>
          </p:nvSpPr>
          <p:spPr>
            <a:xfrm>
              <a:off x="1876" y="2246"/>
              <a:ext cx="57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CU</a:t>
              </a:r>
              <a:endParaRPr lang="en-US" altLang="zh-CN" sz="2400" dirty="0">
                <a:latin typeface="宋体" panose="02010600030101010101" pitchFamily="2" charset="-122"/>
              </a:endParaRPr>
            </a:p>
          </p:txBody>
        </p:sp>
        <p:sp>
          <p:nvSpPr>
            <p:cNvPr id="32795" name="Rectangle 110"/>
            <p:cNvSpPr/>
            <p:nvPr/>
          </p:nvSpPr>
          <p:spPr>
            <a:xfrm>
              <a:off x="1818" y="2636"/>
              <a:ext cx="59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宋体" panose="02010600030101010101" pitchFamily="2" charset="-122"/>
                </a:rPr>
                <a:t>控制</a:t>
              </a:r>
            </a:p>
          </p:txBody>
        </p:sp>
        <p:sp>
          <p:nvSpPr>
            <p:cNvPr id="32796" name="Rectangle 111"/>
            <p:cNvSpPr/>
            <p:nvPr/>
          </p:nvSpPr>
          <p:spPr>
            <a:xfrm>
              <a:off x="1818" y="3045"/>
              <a:ext cx="52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宋体" panose="02010600030101010101" pitchFamily="2" charset="-122"/>
                </a:rPr>
                <a:t>单元</a:t>
              </a:r>
            </a:p>
          </p:txBody>
        </p:sp>
        <p:grpSp>
          <p:nvGrpSpPr>
            <p:cNvPr id="32797" name="Group 112"/>
            <p:cNvGrpSpPr/>
            <p:nvPr/>
          </p:nvGrpSpPr>
          <p:grpSpPr>
            <a:xfrm>
              <a:off x="292" y="1200"/>
              <a:ext cx="5329" cy="2832"/>
              <a:chOff x="292" y="1200"/>
              <a:chExt cx="5329" cy="2832"/>
            </a:xfrm>
          </p:grpSpPr>
          <p:grpSp>
            <p:nvGrpSpPr>
              <p:cNvPr id="32798" name="Group 113"/>
              <p:cNvGrpSpPr/>
              <p:nvPr/>
            </p:nvGrpSpPr>
            <p:grpSpPr>
              <a:xfrm>
                <a:off x="3456" y="1200"/>
                <a:ext cx="1584" cy="2832"/>
                <a:chOff x="3456" y="1200"/>
                <a:chExt cx="1584" cy="2832"/>
              </a:xfrm>
            </p:grpSpPr>
            <p:sp>
              <p:nvSpPr>
                <p:cNvPr id="32837" name="Rectangle 114"/>
                <p:cNvSpPr/>
                <p:nvPr/>
              </p:nvSpPr>
              <p:spPr>
                <a:xfrm>
                  <a:off x="3456" y="1200"/>
                  <a:ext cx="1584" cy="283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20000"/>
                    </a:spcBef>
                  </a:pPr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grpSp>
              <p:nvGrpSpPr>
                <p:cNvPr id="32838" name="Group 115"/>
                <p:cNvGrpSpPr/>
                <p:nvPr/>
              </p:nvGrpSpPr>
              <p:grpSpPr>
                <a:xfrm>
                  <a:off x="3648" y="3667"/>
                  <a:ext cx="1216" cy="365"/>
                  <a:chOff x="3648" y="3667"/>
                  <a:chExt cx="1216" cy="365"/>
                </a:xfrm>
              </p:grpSpPr>
              <p:sp>
                <p:nvSpPr>
                  <p:cNvPr id="32847" name="Rectangle 116"/>
                  <p:cNvSpPr/>
                  <p:nvPr/>
                </p:nvSpPr>
                <p:spPr>
                  <a:xfrm>
                    <a:off x="3648" y="3667"/>
                    <a:ext cx="1200" cy="365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48" name="Rectangle 117"/>
                  <p:cNvSpPr/>
                  <p:nvPr/>
                </p:nvSpPr>
                <p:spPr>
                  <a:xfrm>
                    <a:off x="3797" y="3686"/>
                    <a:ext cx="1067" cy="2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800" dirty="0">
                        <a:latin typeface="宋体" panose="02010600030101010101" pitchFamily="2" charset="-122"/>
                      </a:rPr>
                      <a:t>主存储器</a:t>
                    </a:r>
                  </a:p>
                </p:txBody>
              </p:sp>
            </p:grpSp>
            <p:grpSp>
              <p:nvGrpSpPr>
                <p:cNvPr id="32839" name="Group 118"/>
                <p:cNvGrpSpPr/>
                <p:nvPr/>
              </p:nvGrpSpPr>
              <p:grpSpPr>
                <a:xfrm>
                  <a:off x="3552" y="2832"/>
                  <a:ext cx="1376" cy="576"/>
                  <a:chOff x="3552" y="2832"/>
                  <a:chExt cx="1376" cy="576"/>
                </a:xfrm>
              </p:grpSpPr>
              <p:sp>
                <p:nvSpPr>
                  <p:cNvPr id="32843" name="Rectangle 119"/>
                  <p:cNvSpPr/>
                  <p:nvPr/>
                </p:nvSpPr>
                <p:spPr>
                  <a:xfrm>
                    <a:off x="4266" y="2832"/>
                    <a:ext cx="630" cy="576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44" name="Rectangle 120"/>
                  <p:cNvSpPr/>
                  <p:nvPr/>
                </p:nvSpPr>
                <p:spPr>
                  <a:xfrm>
                    <a:off x="4354" y="2985"/>
                    <a:ext cx="574" cy="23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2400" dirty="0">
                        <a:latin typeface="Times New Roman" panose="02020603050405020304" pitchFamily="18" charset="0"/>
                      </a:rPr>
                      <a:t>MDR</a:t>
                    </a:r>
                    <a:endParaRPr lang="en-US" altLang="zh-CN" sz="24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45" name="Rectangle 121"/>
                  <p:cNvSpPr/>
                  <p:nvPr/>
                </p:nvSpPr>
                <p:spPr>
                  <a:xfrm>
                    <a:off x="3552" y="2832"/>
                    <a:ext cx="624" cy="576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46" name="Rectangle 122"/>
                  <p:cNvSpPr/>
                  <p:nvPr/>
                </p:nvSpPr>
                <p:spPr>
                  <a:xfrm>
                    <a:off x="3631" y="2985"/>
                    <a:ext cx="628" cy="23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2400" dirty="0">
                        <a:latin typeface="Times New Roman" panose="02020603050405020304" pitchFamily="18" charset="0"/>
                      </a:rPr>
                      <a:t>MAR</a:t>
                    </a:r>
                    <a:endParaRPr lang="en-US" altLang="zh-CN" sz="2400" dirty="0">
                      <a:latin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840" name="Group 123"/>
                <p:cNvGrpSpPr/>
                <p:nvPr/>
              </p:nvGrpSpPr>
              <p:grpSpPr>
                <a:xfrm>
                  <a:off x="3552" y="1344"/>
                  <a:ext cx="1392" cy="912"/>
                  <a:chOff x="3552" y="1344"/>
                  <a:chExt cx="1392" cy="912"/>
                </a:xfrm>
              </p:grpSpPr>
              <p:sp>
                <p:nvSpPr>
                  <p:cNvPr id="32841" name="Rectangle 124"/>
                  <p:cNvSpPr/>
                  <p:nvPr/>
                </p:nvSpPr>
                <p:spPr>
                  <a:xfrm>
                    <a:off x="3552" y="1344"/>
                    <a:ext cx="1392" cy="912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42" name="Text Box 125"/>
                  <p:cNvSpPr txBox="1"/>
                  <p:nvPr/>
                </p:nvSpPr>
                <p:spPr>
                  <a:xfrm>
                    <a:off x="3820" y="1602"/>
                    <a:ext cx="884" cy="365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</a:pPr>
                    <a:r>
                      <a:rPr lang="zh-CN" altLang="en-US" sz="3200" dirty="0">
                        <a:latin typeface="宋体" panose="02010600030101010101" pitchFamily="2" charset="-122"/>
                      </a:rPr>
                      <a:t>存储体</a:t>
                    </a:r>
                  </a:p>
                </p:txBody>
              </p:sp>
            </p:grpSp>
          </p:grpSp>
          <p:grpSp>
            <p:nvGrpSpPr>
              <p:cNvPr id="32799" name="Group 126"/>
              <p:cNvGrpSpPr/>
              <p:nvPr/>
            </p:nvGrpSpPr>
            <p:grpSpPr>
              <a:xfrm>
                <a:off x="292" y="1200"/>
                <a:ext cx="2876" cy="2830"/>
                <a:chOff x="292" y="1200"/>
                <a:chExt cx="2876" cy="2830"/>
              </a:xfrm>
            </p:grpSpPr>
            <p:sp>
              <p:nvSpPr>
                <p:cNvPr id="32805" name="Rectangle 127"/>
                <p:cNvSpPr/>
                <p:nvPr/>
              </p:nvSpPr>
              <p:spPr>
                <a:xfrm>
                  <a:off x="292" y="1200"/>
                  <a:ext cx="2828" cy="283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>
                    <a:spcBef>
                      <a:spcPct val="20000"/>
                    </a:spcBef>
                  </a:pPr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  <p:sp>
              <p:nvSpPr>
                <p:cNvPr id="32806" name="Rectangle 128"/>
                <p:cNvSpPr/>
                <p:nvPr/>
              </p:nvSpPr>
              <p:spPr>
                <a:xfrm>
                  <a:off x="1360" y="1248"/>
                  <a:ext cx="526" cy="30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</a:pPr>
                  <a:r>
                    <a:rPr lang="en-US" altLang="zh-CN" sz="3200" dirty="0">
                      <a:latin typeface="Times New Roman" panose="02020603050405020304" pitchFamily="18" charset="0"/>
                    </a:rPr>
                    <a:t>CPU</a:t>
                  </a:r>
                  <a:endParaRPr lang="en-US" altLang="zh-CN" sz="3200" dirty="0">
                    <a:latin typeface="宋体" panose="02010600030101010101" pitchFamily="2" charset="-122"/>
                  </a:endParaRPr>
                </a:p>
              </p:txBody>
            </p:sp>
            <p:grpSp>
              <p:nvGrpSpPr>
                <p:cNvPr id="32807" name="Group 129"/>
                <p:cNvGrpSpPr/>
                <p:nvPr/>
              </p:nvGrpSpPr>
              <p:grpSpPr>
                <a:xfrm>
                  <a:off x="1680" y="1584"/>
                  <a:ext cx="1488" cy="2352"/>
                  <a:chOff x="1680" y="1584"/>
                  <a:chExt cx="1488" cy="2352"/>
                </a:xfrm>
              </p:grpSpPr>
              <p:grpSp>
                <p:nvGrpSpPr>
                  <p:cNvPr id="32825" name="Group 130"/>
                  <p:cNvGrpSpPr/>
                  <p:nvPr/>
                </p:nvGrpSpPr>
                <p:grpSpPr>
                  <a:xfrm>
                    <a:off x="2427" y="2980"/>
                    <a:ext cx="741" cy="284"/>
                    <a:chOff x="2427" y="2980"/>
                    <a:chExt cx="741" cy="284"/>
                  </a:xfrm>
                </p:grpSpPr>
                <p:sp>
                  <p:nvSpPr>
                    <p:cNvPr id="32835" name="Rectangle 131"/>
                    <p:cNvSpPr/>
                    <p:nvPr/>
                  </p:nvSpPr>
                  <p:spPr>
                    <a:xfrm>
                      <a:off x="2427" y="2980"/>
                      <a:ext cx="438" cy="284"/>
                    </a:xfrm>
                    <a:prstGeom prst="rect">
                      <a:avLst/>
                    </a:prstGeom>
                    <a:noFill/>
                    <a:ln w="20701" cap="flat" cmpd="sng">
                      <a:solidFill>
                        <a:srgbClr val="2261FA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>
                        <a:spcBef>
                          <a:spcPct val="20000"/>
                        </a:spcBef>
                      </a:pPr>
                      <a:endParaRPr lang="zh-CN" altLang="en-US" dirty="0">
                        <a:latin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836" name="Rectangle 132"/>
                    <p:cNvSpPr/>
                    <p:nvPr/>
                  </p:nvSpPr>
                  <p:spPr>
                    <a:xfrm>
                      <a:off x="2511" y="2980"/>
                      <a:ext cx="657" cy="26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pPr>
                        <a:spcBef>
                          <a:spcPct val="20000"/>
                        </a:spcBef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</a:rPr>
                        <a:t>PC</a:t>
                      </a:r>
                      <a:endParaRPr lang="en-US" altLang="zh-CN" sz="2800" dirty="0">
                        <a:latin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2826" name="Rectangle 133"/>
                  <p:cNvSpPr/>
                  <p:nvPr/>
                </p:nvSpPr>
                <p:spPr>
                  <a:xfrm>
                    <a:off x="2064" y="3610"/>
                    <a:ext cx="816" cy="23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400" dirty="0">
                        <a:latin typeface="宋体" panose="02010600030101010101" pitchFamily="2" charset="-122"/>
                      </a:rPr>
                      <a:t>控制器</a:t>
                    </a:r>
                  </a:p>
                </p:txBody>
              </p:sp>
              <p:sp>
                <p:nvSpPr>
                  <p:cNvPr id="32827" name="Rectangle 134"/>
                  <p:cNvSpPr/>
                  <p:nvPr/>
                </p:nvSpPr>
                <p:spPr>
                  <a:xfrm>
                    <a:off x="1778" y="2160"/>
                    <a:ext cx="478" cy="1300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grpSp>
                <p:nvGrpSpPr>
                  <p:cNvPr id="32828" name="Group 135"/>
                  <p:cNvGrpSpPr/>
                  <p:nvPr/>
                </p:nvGrpSpPr>
                <p:grpSpPr>
                  <a:xfrm>
                    <a:off x="2427" y="2453"/>
                    <a:ext cx="693" cy="283"/>
                    <a:chOff x="2427" y="2453"/>
                    <a:chExt cx="693" cy="283"/>
                  </a:xfrm>
                </p:grpSpPr>
                <p:sp>
                  <p:nvSpPr>
                    <p:cNvPr id="32833" name="Rectangle 136"/>
                    <p:cNvSpPr/>
                    <p:nvPr/>
                  </p:nvSpPr>
                  <p:spPr>
                    <a:xfrm>
                      <a:off x="2427" y="2453"/>
                      <a:ext cx="438" cy="283"/>
                    </a:xfrm>
                    <a:prstGeom prst="rect">
                      <a:avLst/>
                    </a:prstGeom>
                    <a:noFill/>
                    <a:ln w="20701" cap="flat" cmpd="sng">
                      <a:solidFill>
                        <a:srgbClr val="2261FA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>
                        <a:spcBef>
                          <a:spcPct val="20000"/>
                        </a:spcBef>
                      </a:pPr>
                      <a:endParaRPr lang="zh-CN" altLang="en-US" dirty="0">
                        <a:latin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834" name="Rectangle 137"/>
                    <p:cNvSpPr/>
                    <p:nvPr/>
                  </p:nvSpPr>
                  <p:spPr>
                    <a:xfrm>
                      <a:off x="2520" y="2453"/>
                      <a:ext cx="600" cy="26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pPr>
                        <a:spcBef>
                          <a:spcPct val="20000"/>
                        </a:spcBef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</a:rPr>
                        <a:t>IR</a:t>
                      </a:r>
                      <a:endParaRPr lang="en-US" altLang="zh-CN" sz="2800" dirty="0">
                        <a:latin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2829" name="Rectangle 138"/>
                  <p:cNvSpPr/>
                  <p:nvPr/>
                </p:nvSpPr>
                <p:spPr>
                  <a:xfrm>
                    <a:off x="1680" y="1584"/>
                    <a:ext cx="1296" cy="2352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lgDashDot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30" name="Line 139"/>
                  <p:cNvSpPr/>
                  <p:nvPr/>
                </p:nvSpPr>
                <p:spPr>
                  <a:xfrm flipV="1">
                    <a:off x="1848" y="1584"/>
                    <a:ext cx="0" cy="576"/>
                  </a:xfrm>
                  <a:prstGeom prst="line">
                    <a:avLst/>
                  </a:prstGeom>
                  <a:ln w="28575" cap="flat" cmpd="sng">
                    <a:solidFill>
                      <a:srgbClr val="2261FA"/>
                    </a:solidFill>
                    <a:prstDash val="solid"/>
                    <a:headEnd type="none" w="med" len="med"/>
                    <a:tailEnd type="stealth" w="med" len="med"/>
                  </a:ln>
                </p:spPr>
              </p:sp>
              <p:sp>
                <p:nvSpPr>
                  <p:cNvPr id="32831" name="Line 140"/>
                  <p:cNvSpPr/>
                  <p:nvPr/>
                </p:nvSpPr>
                <p:spPr>
                  <a:xfrm flipV="1">
                    <a:off x="2064" y="1584"/>
                    <a:ext cx="0" cy="576"/>
                  </a:xfrm>
                  <a:prstGeom prst="line">
                    <a:avLst/>
                  </a:prstGeom>
                  <a:ln w="28575" cap="flat" cmpd="sng">
                    <a:solidFill>
                      <a:srgbClr val="2261FA"/>
                    </a:solidFill>
                    <a:prstDash val="solid"/>
                    <a:headEnd type="none" w="med" len="med"/>
                    <a:tailEnd type="stealth" w="med" len="med"/>
                  </a:ln>
                </p:spPr>
              </p:sp>
              <p:sp>
                <p:nvSpPr>
                  <p:cNvPr id="32832" name="Text Box 141"/>
                  <p:cNvSpPr txBox="1"/>
                  <p:nvPr/>
                </p:nvSpPr>
                <p:spPr>
                  <a:xfrm>
                    <a:off x="1814" y="1754"/>
                    <a:ext cx="30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400" dirty="0">
                        <a:solidFill>
                          <a:srgbClr val="2261FA"/>
                        </a:solidFill>
                        <a:latin typeface="Times New Roman" panose="02020603050405020304" pitchFamily="18" charset="0"/>
                      </a:rPr>
                      <a:t>…</a:t>
                    </a:r>
                    <a:endParaRPr lang="zh-CN" altLang="en-US" sz="2400" dirty="0">
                      <a:solidFill>
                        <a:srgbClr val="2261FA"/>
                      </a:solidFill>
                      <a:latin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808" name="Group 142"/>
                <p:cNvGrpSpPr/>
                <p:nvPr/>
              </p:nvGrpSpPr>
              <p:grpSpPr>
                <a:xfrm>
                  <a:off x="384" y="1584"/>
                  <a:ext cx="1209" cy="2352"/>
                  <a:chOff x="384" y="1584"/>
                  <a:chExt cx="1209" cy="2352"/>
                </a:xfrm>
              </p:grpSpPr>
              <p:sp>
                <p:nvSpPr>
                  <p:cNvPr id="32809" name="Rectangle 143"/>
                  <p:cNvSpPr/>
                  <p:nvPr/>
                </p:nvSpPr>
                <p:spPr>
                  <a:xfrm>
                    <a:off x="779" y="3486"/>
                    <a:ext cx="495" cy="375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0" name="Rectangle 144"/>
                  <p:cNvSpPr/>
                  <p:nvPr/>
                </p:nvSpPr>
                <p:spPr>
                  <a:xfrm>
                    <a:off x="698" y="3601"/>
                    <a:ext cx="785" cy="23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zh-CN" altLang="en-US" sz="2400" dirty="0">
                        <a:latin typeface="宋体" panose="02010600030101010101" pitchFamily="2" charset="-122"/>
                      </a:rPr>
                      <a:t>运算器</a:t>
                    </a:r>
                  </a:p>
                </p:txBody>
              </p:sp>
              <p:sp>
                <p:nvSpPr>
                  <p:cNvPr id="32811" name="Rectangle 145"/>
                  <p:cNvSpPr/>
                  <p:nvPr/>
                </p:nvSpPr>
                <p:spPr>
                  <a:xfrm>
                    <a:off x="1117" y="1988"/>
                    <a:ext cx="374" cy="282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2" name="Rectangle 146"/>
                  <p:cNvSpPr/>
                  <p:nvPr/>
                </p:nvSpPr>
                <p:spPr>
                  <a:xfrm>
                    <a:off x="1178" y="2038"/>
                    <a:ext cx="415" cy="1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MQ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3" name="Freeform 147"/>
                  <p:cNvSpPr/>
                  <p:nvPr/>
                </p:nvSpPr>
                <p:spPr>
                  <a:xfrm>
                    <a:off x="772" y="2272"/>
                    <a:ext cx="94" cy="317"/>
                  </a:xfrm>
                  <a:custGeom>
                    <a:avLst/>
                    <a:gdLst>
                      <a:gd name="txL" fmla="*/ 0 w 120"/>
                      <a:gd name="txT" fmla="*/ 0 h 315"/>
                      <a:gd name="txR" fmla="*/ 120 w 120"/>
                      <a:gd name="txB" fmla="*/ 315 h 315"/>
                    </a:gdLst>
                    <a:ahLst/>
                    <a:cxnLst>
                      <a:cxn ang="0">
                        <a:pos x="0" y="87"/>
                      </a:cxn>
                      <a:cxn ang="0">
                        <a:pos x="5" y="87"/>
                      </a:cxn>
                      <a:cxn ang="0">
                        <a:pos x="5" y="329"/>
                      </a:cxn>
                      <a:cxn ang="0">
                        <a:pos x="16" y="329"/>
                      </a:cxn>
                      <a:cxn ang="0">
                        <a:pos x="16" y="87"/>
                      </a:cxn>
                      <a:cxn ang="0">
                        <a:pos x="21" y="87"/>
                      </a:cxn>
                      <a:cxn ang="0">
                        <a:pos x="10" y="0"/>
                      </a:cxn>
                      <a:cxn ang="0">
                        <a:pos x="0" y="87"/>
                      </a:cxn>
                    </a:cxnLst>
                    <a:rect l="txL" t="txT" r="txR" b="txB"/>
                    <a:pathLst>
                      <a:path w="120" h="315">
                        <a:moveTo>
                          <a:pt x="0" y="80"/>
                        </a:moveTo>
                        <a:lnTo>
                          <a:pt x="30" y="80"/>
                        </a:lnTo>
                        <a:lnTo>
                          <a:pt x="30" y="315"/>
                        </a:lnTo>
                        <a:lnTo>
                          <a:pt x="89" y="315"/>
                        </a:lnTo>
                        <a:lnTo>
                          <a:pt x="89" y="80"/>
                        </a:lnTo>
                        <a:lnTo>
                          <a:pt x="120" y="80"/>
                        </a:lnTo>
                        <a:lnTo>
                          <a:pt x="59" y="0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2261FA"/>
                  </a:solidFill>
                  <a:ln w="158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14" name="Rectangle 148"/>
                  <p:cNvSpPr/>
                  <p:nvPr/>
                </p:nvSpPr>
                <p:spPr>
                  <a:xfrm>
                    <a:off x="542" y="1988"/>
                    <a:ext cx="373" cy="282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5" name="Rectangle 149"/>
                  <p:cNvSpPr/>
                  <p:nvPr/>
                </p:nvSpPr>
                <p:spPr>
                  <a:xfrm>
                    <a:off x="578" y="2039"/>
                    <a:ext cx="536" cy="1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ACC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6" name="Rectangle 150"/>
                  <p:cNvSpPr/>
                  <p:nvPr/>
                </p:nvSpPr>
                <p:spPr>
                  <a:xfrm>
                    <a:off x="542" y="2591"/>
                    <a:ext cx="373" cy="281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7" name="Rectangle 151"/>
                  <p:cNvSpPr/>
                  <p:nvPr/>
                </p:nvSpPr>
                <p:spPr>
                  <a:xfrm>
                    <a:off x="575" y="2641"/>
                    <a:ext cx="304" cy="1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ALU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8" name="Rectangle 152"/>
                  <p:cNvSpPr/>
                  <p:nvPr/>
                </p:nvSpPr>
                <p:spPr>
                  <a:xfrm>
                    <a:off x="539" y="3198"/>
                    <a:ext cx="373" cy="281"/>
                  </a:xfrm>
                  <a:prstGeom prst="rect">
                    <a:avLst/>
                  </a:prstGeom>
                  <a:noFill/>
                  <a:ln w="20701" cap="flat" cmpd="sng">
                    <a:solidFill>
                      <a:srgbClr val="2261FA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19" name="Rectangle 153"/>
                  <p:cNvSpPr/>
                  <p:nvPr/>
                </p:nvSpPr>
                <p:spPr>
                  <a:xfrm>
                    <a:off x="680" y="3246"/>
                    <a:ext cx="268" cy="1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altLang="zh-CN" sz="1800" dirty="0">
                        <a:latin typeface="Times New Roman" panose="02020603050405020304" pitchFamily="18" charset="0"/>
                      </a:rPr>
                      <a:t>X</a:t>
                    </a:r>
                    <a:endParaRPr lang="en-US" altLang="zh-CN" sz="4000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20" name="Freeform 154"/>
                  <p:cNvSpPr/>
                  <p:nvPr/>
                </p:nvSpPr>
                <p:spPr>
                  <a:xfrm>
                    <a:off x="682" y="2880"/>
                    <a:ext cx="92" cy="316"/>
                  </a:xfrm>
                  <a:custGeom>
                    <a:avLst/>
                    <a:gdLst>
                      <a:gd name="txL" fmla="*/ 0 w 119"/>
                      <a:gd name="txT" fmla="*/ 0 h 313"/>
                      <a:gd name="txR" fmla="*/ 119 w 119"/>
                      <a:gd name="txB" fmla="*/ 313 h 313"/>
                    </a:gdLst>
                    <a:ahLst/>
                    <a:cxnLst>
                      <a:cxn ang="0">
                        <a:pos x="0" y="84"/>
                      </a:cxn>
                      <a:cxn ang="0">
                        <a:pos x="5" y="84"/>
                      </a:cxn>
                      <a:cxn ang="0">
                        <a:pos x="5" y="334"/>
                      </a:cxn>
                      <a:cxn ang="0">
                        <a:pos x="15" y="334"/>
                      </a:cxn>
                      <a:cxn ang="0">
                        <a:pos x="15" y="84"/>
                      </a:cxn>
                      <a:cxn ang="0">
                        <a:pos x="20" y="84"/>
                      </a:cxn>
                      <a:cxn ang="0">
                        <a:pos x="10" y="0"/>
                      </a:cxn>
                      <a:cxn ang="0">
                        <a:pos x="0" y="84"/>
                      </a:cxn>
                    </a:cxnLst>
                    <a:rect l="txL" t="txT" r="txR" b="txB"/>
                    <a:pathLst>
                      <a:path w="119" h="313">
                        <a:moveTo>
                          <a:pt x="0" y="77"/>
                        </a:moveTo>
                        <a:lnTo>
                          <a:pt x="30" y="77"/>
                        </a:lnTo>
                        <a:lnTo>
                          <a:pt x="30" y="313"/>
                        </a:lnTo>
                        <a:lnTo>
                          <a:pt x="89" y="313"/>
                        </a:lnTo>
                        <a:lnTo>
                          <a:pt x="89" y="77"/>
                        </a:lnTo>
                        <a:lnTo>
                          <a:pt x="119" y="77"/>
                        </a:lnTo>
                        <a:lnTo>
                          <a:pt x="60" y="0"/>
                        </a:lnTo>
                        <a:lnTo>
                          <a:pt x="0" y="77"/>
                        </a:lnTo>
                        <a:close/>
                      </a:path>
                    </a:pathLst>
                  </a:custGeom>
                  <a:solidFill>
                    <a:srgbClr val="2261FA"/>
                  </a:solidFill>
                  <a:ln w="158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21" name="Rectangle 155"/>
                  <p:cNvSpPr/>
                  <p:nvPr/>
                </p:nvSpPr>
                <p:spPr>
                  <a:xfrm>
                    <a:off x="384" y="1584"/>
                    <a:ext cx="1200" cy="2352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2261FA"/>
                    </a:solidFill>
                    <a:prstDash val="lgDashDot"/>
                    <a:miter/>
                    <a:headEnd type="none" w="med" len="med"/>
                    <a:tailEnd type="none" w="med" len="med"/>
                  </a:ln>
                </p:spPr>
                <p:txBody>
                  <a:bodyPr anchor="ctr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22" name="Freeform 156"/>
                  <p:cNvSpPr/>
                  <p:nvPr/>
                </p:nvSpPr>
                <p:spPr>
                  <a:xfrm rot="10800000">
                    <a:off x="576" y="2275"/>
                    <a:ext cx="94" cy="317"/>
                  </a:xfrm>
                  <a:custGeom>
                    <a:avLst/>
                    <a:gdLst>
                      <a:gd name="txL" fmla="*/ 0 w 120"/>
                      <a:gd name="txT" fmla="*/ 0 h 315"/>
                      <a:gd name="txR" fmla="*/ 120 w 120"/>
                      <a:gd name="txB" fmla="*/ 315 h 315"/>
                    </a:gdLst>
                    <a:ahLst/>
                    <a:cxnLst>
                      <a:cxn ang="0">
                        <a:pos x="0" y="87"/>
                      </a:cxn>
                      <a:cxn ang="0">
                        <a:pos x="5" y="87"/>
                      </a:cxn>
                      <a:cxn ang="0">
                        <a:pos x="5" y="329"/>
                      </a:cxn>
                      <a:cxn ang="0">
                        <a:pos x="16" y="329"/>
                      </a:cxn>
                      <a:cxn ang="0">
                        <a:pos x="16" y="87"/>
                      </a:cxn>
                      <a:cxn ang="0">
                        <a:pos x="21" y="87"/>
                      </a:cxn>
                      <a:cxn ang="0">
                        <a:pos x="10" y="0"/>
                      </a:cxn>
                      <a:cxn ang="0">
                        <a:pos x="0" y="87"/>
                      </a:cxn>
                    </a:cxnLst>
                    <a:rect l="txL" t="txT" r="txR" b="txB"/>
                    <a:pathLst>
                      <a:path w="120" h="315">
                        <a:moveTo>
                          <a:pt x="0" y="80"/>
                        </a:moveTo>
                        <a:lnTo>
                          <a:pt x="30" y="80"/>
                        </a:lnTo>
                        <a:lnTo>
                          <a:pt x="30" y="315"/>
                        </a:lnTo>
                        <a:lnTo>
                          <a:pt x="89" y="315"/>
                        </a:lnTo>
                        <a:lnTo>
                          <a:pt x="89" y="80"/>
                        </a:lnTo>
                        <a:lnTo>
                          <a:pt x="120" y="80"/>
                        </a:lnTo>
                        <a:lnTo>
                          <a:pt x="59" y="0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2261FA"/>
                  </a:solidFill>
                  <a:ln w="158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23" name="Freeform 157"/>
                  <p:cNvSpPr/>
                  <p:nvPr/>
                </p:nvSpPr>
                <p:spPr>
                  <a:xfrm>
                    <a:off x="915" y="2064"/>
                    <a:ext cx="200" cy="1"/>
                  </a:xfrm>
                  <a:custGeom>
                    <a:avLst/>
                    <a:gdLst>
                      <a:gd name="txL" fmla="*/ 0 w 200"/>
                      <a:gd name="txT" fmla="*/ 0 h 1"/>
                      <a:gd name="txR" fmla="*/ 200 w 200"/>
                      <a:gd name="txB" fmla="*/ 1 h 1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200" y="0"/>
                      </a:cxn>
                    </a:cxnLst>
                    <a:rect l="txL" t="txT" r="txR" b="txB"/>
                    <a:pathLst>
                      <a:path w="200" h="1">
                        <a:moveTo>
                          <a:pt x="0" y="0"/>
                        </a:moveTo>
                        <a:lnTo>
                          <a:pt x="200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24" name="Freeform 158"/>
                  <p:cNvSpPr/>
                  <p:nvPr/>
                </p:nvSpPr>
                <p:spPr>
                  <a:xfrm>
                    <a:off x="915" y="2184"/>
                    <a:ext cx="203" cy="1"/>
                  </a:xfrm>
                  <a:custGeom>
                    <a:avLst/>
                    <a:gdLst>
                      <a:gd name="txL" fmla="*/ 0 w 203"/>
                      <a:gd name="txT" fmla="*/ 0 h 1"/>
                      <a:gd name="txR" fmla="*/ 203 w 203"/>
                      <a:gd name="txB" fmla="*/ 1 h 1"/>
                    </a:gdLst>
                    <a:ahLst/>
                    <a:cxnLst>
                      <a:cxn ang="0">
                        <a:pos x="203" y="0"/>
                      </a:cxn>
                      <a:cxn ang="0">
                        <a:pos x="0" y="0"/>
                      </a:cxn>
                    </a:cxnLst>
                    <a:rect l="txL" t="txT" r="txR" b="txB"/>
                    <a:pathLst>
                      <a:path w="203" h="1">
                        <a:moveTo>
                          <a:pt x="20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2261FA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800" name="Group 159"/>
              <p:cNvGrpSpPr/>
              <p:nvPr/>
            </p:nvGrpSpPr>
            <p:grpSpPr>
              <a:xfrm>
                <a:off x="5232" y="1200"/>
                <a:ext cx="389" cy="2832"/>
                <a:chOff x="5232" y="1200"/>
                <a:chExt cx="389" cy="2832"/>
              </a:xfrm>
            </p:grpSpPr>
            <p:grpSp>
              <p:nvGrpSpPr>
                <p:cNvPr id="32801" name="Group 160"/>
                <p:cNvGrpSpPr/>
                <p:nvPr/>
              </p:nvGrpSpPr>
              <p:grpSpPr>
                <a:xfrm>
                  <a:off x="5232" y="1200"/>
                  <a:ext cx="389" cy="2832"/>
                  <a:chOff x="5232" y="1200"/>
                  <a:chExt cx="389" cy="2832"/>
                </a:xfrm>
              </p:grpSpPr>
              <p:sp>
                <p:nvSpPr>
                  <p:cNvPr id="32803" name="Rectangle 161"/>
                  <p:cNvSpPr/>
                  <p:nvPr/>
                </p:nvSpPr>
                <p:spPr>
                  <a:xfrm>
                    <a:off x="5232" y="1200"/>
                    <a:ext cx="389" cy="2832"/>
                  </a:xfrm>
                  <a:prstGeom prst="rect">
                    <a:avLst/>
                  </a:prstGeom>
                  <a:noFill/>
                  <a:ln w="38100">
                    <a:solidFill>
                      <a:srgbClr val="2261FA"/>
                    </a:solidFill>
                  </a:ln>
                </p:spPr>
                <p:txBody>
                  <a:bodyPr/>
                  <a:lstStyle/>
                  <a:p>
                    <a:pPr>
                      <a:spcBef>
                        <a:spcPct val="20000"/>
                      </a:spcBef>
                    </a:pPr>
                    <a:endParaRPr lang="zh-CN" altLang="en-US" dirty="0">
                      <a:latin typeface="宋体" panose="02010600030101010101" pitchFamily="2" charset="-122"/>
                    </a:endParaRPr>
                  </a:p>
                </p:txBody>
              </p:sp>
              <p:sp>
                <p:nvSpPr>
                  <p:cNvPr id="32804" name="Rectangle 162"/>
                  <p:cNvSpPr/>
                  <p:nvPr/>
                </p:nvSpPr>
                <p:spPr>
                  <a:xfrm>
                    <a:off x="5324" y="2341"/>
                    <a:ext cx="243" cy="686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</a:pPr>
                    <a:r>
                      <a:rPr lang="en-US" altLang="zh-CN" sz="2100" dirty="0">
                        <a:latin typeface="Times New Roman" panose="02020603050405020304" pitchFamily="18" charset="0"/>
                      </a:rPr>
                      <a:t>I/O</a:t>
                    </a:r>
                  </a:p>
                  <a:p>
                    <a:pPr algn="ctr">
                      <a:spcBef>
                        <a:spcPct val="20000"/>
                      </a:spcBef>
                    </a:pPr>
                    <a:r>
                      <a:rPr lang="zh-CN" altLang="en-US" sz="2100" dirty="0">
                        <a:latin typeface="Times New Roman" panose="02020603050405020304" pitchFamily="18" charset="0"/>
                      </a:rPr>
                      <a:t>设</a:t>
                    </a:r>
                  </a:p>
                  <a:p>
                    <a:pPr algn="ctr">
                      <a:spcBef>
                        <a:spcPct val="20000"/>
                      </a:spcBef>
                    </a:pPr>
                    <a:r>
                      <a:rPr lang="zh-CN" altLang="en-US" sz="2100" dirty="0">
                        <a:latin typeface="Times New Roman" panose="02020603050405020304" pitchFamily="18" charset="0"/>
                      </a:rPr>
                      <a:t>备</a:t>
                    </a:r>
                    <a:endParaRPr lang="zh-CN" altLang="en-US" sz="4000" dirty="0">
                      <a:latin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2802" name="Rectangle 163"/>
                <p:cNvSpPr/>
                <p:nvPr/>
              </p:nvSpPr>
              <p:spPr>
                <a:xfrm>
                  <a:off x="5232" y="1200"/>
                  <a:ext cx="384" cy="283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2261FA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endParaRPr lang="zh-CN" altLang="en-US" dirty="0">
                    <a:latin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1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1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1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118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6" dur="500"/>
                                        <p:tgtEl>
                                          <p:spTgt spid="11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11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38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1.4.5 </a:t>
            </a:r>
            <a:r>
              <a:rPr lang="zh-CN" altLang="en-US" dirty="0">
                <a:ea typeface="宋体" panose="02010600030101010101" pitchFamily="2" charset="-122"/>
              </a:rPr>
              <a:t>与其他计算机通信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通信， 资源共享，远距离访问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局域网</a:t>
            </a:r>
            <a:r>
              <a:rPr lang="en-US" altLang="zh-CN" dirty="0">
                <a:ea typeface="宋体" panose="02010600030101010101" pitchFamily="2" charset="-122"/>
              </a:rPr>
              <a:t> (LAN): </a:t>
            </a:r>
            <a:r>
              <a:rPr lang="zh-CN" altLang="en-US" dirty="0">
                <a:ea typeface="宋体" panose="02010600030101010101" pitchFamily="2" charset="-122"/>
              </a:rPr>
              <a:t>以太网</a:t>
            </a:r>
            <a:r>
              <a:rPr lang="en-US" altLang="zh-CN" dirty="0">
                <a:ea typeface="宋体" panose="02010600030101010101" pitchFamily="2" charset="-122"/>
              </a:rPr>
              <a:t>Ethernet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同一个建筑物内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广域网</a:t>
            </a:r>
            <a:r>
              <a:rPr lang="en-US" altLang="zh-CN" dirty="0">
                <a:ea typeface="宋体" panose="02010600030101010101" pitchFamily="2" charset="-122"/>
              </a:rPr>
              <a:t> (WAN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: the Internet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无线网</a:t>
            </a:r>
            <a:r>
              <a:rPr lang="en-US" altLang="zh-CN" dirty="0">
                <a:ea typeface="宋体" panose="02010600030101010101" pitchFamily="2" charset="-122"/>
              </a:rPr>
              <a:t>: WiFi, Bluetooth</a:t>
            </a:r>
          </a:p>
        </p:txBody>
      </p:sp>
      <p:pic>
        <p:nvPicPr>
          <p:cNvPr id="63492" name="Picture 6" descr="ethernet-cable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825" y="4365625"/>
            <a:ext cx="2289175" cy="171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Picture 8" descr="wireless-router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250" y="3860800"/>
            <a:ext cx="2524125" cy="2592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39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6802" name="Rectangle 2"/>
          <p:cNvSpPr>
            <a:spLocks noGrp="1"/>
          </p:cNvSpPr>
          <p:nvPr>
            <p:ph type="title"/>
          </p:nvPr>
        </p:nvSpPr>
        <p:spPr>
          <a:xfrm>
            <a:off x="684213" y="201295"/>
            <a:ext cx="8259762" cy="706755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sz="4000" dirty="0">
                <a:ea typeface="宋体" panose="02010600030101010101" pitchFamily="2" charset="-122"/>
              </a:rPr>
              <a:t>1.6 </a:t>
            </a:r>
            <a:r>
              <a:rPr lang="zh-CN" altLang="en-US" sz="4000" dirty="0">
                <a:ea typeface="宋体" panose="02010600030101010101" pitchFamily="2" charset="-122"/>
              </a:rPr>
              <a:t>性能</a:t>
            </a:r>
            <a:r>
              <a:rPr lang="en-US" altLang="zh-CN" sz="4000" dirty="0">
                <a:ea typeface="宋体" panose="02010600030101010101" pitchFamily="2" charset="-122"/>
              </a:rPr>
              <a:t>--</a:t>
            </a:r>
            <a:r>
              <a:rPr lang="zh-CN" altLang="en-US" sz="4000" dirty="0">
                <a:ea typeface="宋体" panose="02010600030101010101" pitchFamily="2" charset="-122"/>
              </a:rPr>
              <a:t>度量标准</a:t>
            </a:r>
          </a:p>
        </p:txBody>
      </p:sp>
      <p:sp>
        <p:nvSpPr>
          <p:cNvPr id="7680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响应时间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完成某任务需要的总时间，包括硬盘访问、内存访问、</a:t>
            </a:r>
            <a:r>
              <a:rPr lang="en-US" altLang="zh-CN" sz="2400" dirty="0">
                <a:ea typeface="宋体" panose="02010600030101010101" pitchFamily="2" charset="-122"/>
              </a:rPr>
              <a:t>I/O</a:t>
            </a:r>
            <a:r>
              <a:rPr lang="zh-CN" altLang="en-US" sz="2400" dirty="0">
                <a:ea typeface="宋体" panose="02010600030101010101" pitchFamily="2" charset="-122"/>
              </a:rPr>
              <a:t>活动、操作系统开销和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执行时间等。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吞吐率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也叫带宽，单位时间内完成的任务数量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例如，任务数，交易数</a:t>
            </a:r>
            <a:r>
              <a:rPr lang="en-US" altLang="zh-CN" sz="2000" dirty="0">
                <a:ea typeface="宋体" panose="02010600030101010101" pitchFamily="2" charset="-122"/>
              </a:rPr>
              <a:t>… /</a:t>
            </a:r>
            <a:r>
              <a:rPr lang="zh-CN" altLang="en-US" sz="2000" dirty="0">
                <a:ea typeface="宋体" panose="02010600030101010101" pitchFamily="2" charset="-122"/>
              </a:rPr>
              <a:t>小时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响应时间和吞吐率受哪些因素影响？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更换更高型号的处理器？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增加多个处理器来分别处理独立的任务</a:t>
            </a:r>
            <a:r>
              <a:rPr lang="en-US" altLang="zh-CN" sz="2400" dirty="0">
                <a:ea typeface="宋体" panose="02010600030101010101" pitchFamily="2" charset="-122"/>
              </a:rPr>
              <a:t>?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现在我们把重点放在响应时间上</a:t>
            </a:r>
            <a:r>
              <a:rPr lang="en-US" altLang="zh-CN" sz="2800" dirty="0">
                <a:ea typeface="宋体" panose="02010600030101010101" pitchFamily="2" charset="-122"/>
              </a:rPr>
              <a:t>…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CAA805-5131-2CC4-58A2-96249AA1AB79}"/>
                  </a:ext>
                </a:extLst>
              </p14:cNvPr>
              <p14:cNvContentPartPr/>
              <p14:nvPr/>
            </p14:nvContentPartPr>
            <p14:xfrm>
              <a:off x="1484640" y="1455120"/>
              <a:ext cx="6311520" cy="1006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CAA805-5131-2CC4-58A2-96249AA1AB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280" y="1445760"/>
                <a:ext cx="6330240" cy="102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en-US" altLang="en-US" sz="4000" dirty="0">
                <a:latin typeface="华文中宋" panose="02010600040101010101" pitchFamily="2" charset="-122"/>
              </a:rPr>
              <a:t>计算机发展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史上的</a:t>
            </a:r>
            <a:r>
              <a:rPr lang="en-US" altLang="en-US" sz="4000" dirty="0">
                <a:latin typeface="华文中宋" panose="02010600040101010101" pitchFamily="2" charset="-122"/>
              </a:rPr>
              <a:t>重要里程碑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1890713" y="3762375"/>
            <a:ext cx="6958012" cy="2489200"/>
            <a:chOff x="1191" y="2370"/>
            <a:chExt cx="4383" cy="1568"/>
          </a:xfrm>
        </p:grpSpPr>
        <p:pic>
          <p:nvPicPr>
            <p:cNvPr id="13315" name="Picture 4" descr="enac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" y="2370"/>
              <a:ext cx="2600" cy="156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16" name="Rectangle 5"/>
            <p:cNvSpPr/>
            <p:nvPr/>
          </p:nvSpPr>
          <p:spPr>
            <a:xfrm>
              <a:off x="3901" y="2441"/>
              <a:ext cx="1673" cy="14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>
              <a:spAutoFit/>
            </a:bodyPr>
            <a:lstStyle/>
            <a:p>
              <a:pPr eaLnBrk="0" hangingPunct="0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18000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个电子管</a:t>
              </a:r>
            </a:p>
            <a:p>
              <a:pPr eaLnBrk="0" hangingPunct="0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总体积约</a:t>
              </a:r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90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立方米</a:t>
              </a:r>
            </a:p>
            <a:p>
              <a:pPr eaLnBrk="0" hangingPunct="0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重达</a:t>
              </a:r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吨</a:t>
              </a:r>
            </a:p>
            <a:p>
              <a:pPr eaLnBrk="0" hangingPunct="0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占地</a:t>
              </a:r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170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平方米</a:t>
              </a:r>
            </a:p>
            <a:p>
              <a:pPr eaLnBrk="0" hangingPunct="0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每秒</a:t>
              </a:r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5000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次加法</a:t>
              </a:r>
            </a:p>
            <a:p>
              <a:pPr eaLnBrk="0" hangingPunct="0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无程序存储器</a:t>
              </a:r>
            </a:p>
          </p:txBody>
        </p:sp>
      </p:grpSp>
      <p:sp>
        <p:nvSpPr>
          <p:cNvPr id="424966" name="Rectangle 6"/>
          <p:cNvSpPr>
            <a:spLocks noGrp="1"/>
          </p:cNvSpPr>
          <p:nvPr>
            <p:ph type="body" sz="half" idx="1"/>
          </p:nvPr>
        </p:nvSpPr>
        <p:spPr>
          <a:xfrm>
            <a:off x="1616075" y="1377950"/>
            <a:ext cx="7216775" cy="5313363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dirty="0">
                <a:ea typeface="宋体" panose="02010600030101010101" pitchFamily="2" charset="-122"/>
              </a:rPr>
              <a:t>第一台电子数字计算机</a:t>
            </a:r>
          </a:p>
          <a:p>
            <a:pPr lvl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en-US" altLang="zh-CN" dirty="0">
                <a:ea typeface="宋体" panose="02010600030101010101" pitchFamily="2" charset="-122"/>
              </a:rPr>
              <a:t>1946</a:t>
            </a:r>
            <a:r>
              <a:rPr lang="zh-CN" altLang="en-US" dirty="0">
                <a:ea typeface="宋体" panose="02010600030101010101" pitchFamily="2" charset="-122"/>
              </a:rPr>
              <a:t>， </a:t>
            </a:r>
            <a:r>
              <a:rPr lang="en-US" altLang="zh-CN" dirty="0">
                <a:ea typeface="宋体" panose="02010600030101010101" pitchFamily="2" charset="-122"/>
              </a:rPr>
              <a:t>ENIAC</a:t>
            </a:r>
            <a:r>
              <a:rPr lang="zh-CN" altLang="en-US" dirty="0">
                <a:ea typeface="宋体" panose="02010600030101010101" pitchFamily="2" charset="-122"/>
              </a:rPr>
              <a:t>，美国宾夕法尼亚大学，莫契利、埃克。</a:t>
            </a:r>
          </a:p>
          <a:p>
            <a:pPr lvl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dirty="0">
                <a:ea typeface="宋体" panose="02010600030101010101" pitchFamily="2" charset="-122"/>
              </a:rPr>
              <a:t> 设计目的：陆军试炮场的弹道计算。</a:t>
            </a:r>
          </a:p>
        </p:txBody>
      </p:sp>
      <p:sp>
        <p:nvSpPr>
          <p:cNvPr id="13318" name="爆炸形 2 6"/>
          <p:cNvSpPr/>
          <p:nvPr/>
        </p:nvSpPr>
        <p:spPr>
          <a:xfrm>
            <a:off x="-468312" y="2205038"/>
            <a:ext cx="3240087" cy="2376487"/>
          </a:xfrm>
          <a:prstGeom prst="irregularSeal2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未来的计算机具有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个真空管，可能仅仅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1.5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吨重。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——Po. Ma. 1949.3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4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4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88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相对性能</a:t>
            </a:r>
            <a:endParaRPr lang="en-AU" altLang="zh-CN" dirty="0"/>
          </a:p>
        </p:txBody>
      </p:sp>
      <p:sp>
        <p:nvSpPr>
          <p:cNvPr id="78851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223962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定义：性能</a:t>
            </a:r>
            <a:r>
              <a:rPr lang="en-US" altLang="zh-CN" dirty="0">
                <a:ea typeface="宋体" panose="02010600030101010101" pitchFamily="2" charset="-122"/>
              </a:rPr>
              <a:t> = 1/</a:t>
            </a:r>
            <a:r>
              <a:rPr lang="zh-CN" altLang="en-US" dirty="0">
                <a:ea typeface="宋体" panose="02010600030101010101" pitchFamily="2" charset="-122"/>
              </a:rPr>
              <a:t>执行时间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“X</a:t>
            </a:r>
            <a:r>
              <a:rPr lang="zh-CN" altLang="en-US" dirty="0">
                <a:ea typeface="宋体" panose="02010600030101010101" pitchFamily="2" charset="-122"/>
              </a:rPr>
              <a:t>是</a:t>
            </a:r>
            <a:r>
              <a:rPr lang="en-US" altLang="zh-CN" dirty="0">
                <a:ea typeface="宋体" panose="02010600030101010101" pitchFamily="2" charset="-122"/>
              </a:rPr>
              <a:t>Y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倍快</a:t>
            </a:r>
            <a:r>
              <a:rPr lang="en-US" altLang="zh-CN" dirty="0">
                <a:ea typeface="宋体" panose="02010600030101010101" pitchFamily="2" charset="-122"/>
              </a:rPr>
              <a:t>”</a:t>
            </a:r>
          </a:p>
        </p:txBody>
      </p:sp>
      <p:sp>
        <p:nvSpPr>
          <p:cNvPr id="78852" name="Rectangle 5"/>
          <p:cNvSpPr/>
          <p:nvPr/>
        </p:nvSpPr>
        <p:spPr>
          <a:xfrm>
            <a:off x="684213" y="3573463"/>
            <a:ext cx="8270875" cy="2447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举例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运行一个程序</a:t>
            </a:r>
            <a:endParaRPr lang="en-US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计算机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需要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10s, B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需要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15s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执行时间</a:t>
            </a:r>
            <a:r>
              <a:rPr lang="en-US" altLang="zh-CN" sz="2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 /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执行时间</a:t>
            </a:r>
            <a:r>
              <a:rPr lang="en-US" altLang="zh-CN" sz="2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= 15s / 10s = 1.5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因此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 A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是 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1.5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倍快。</a:t>
            </a:r>
            <a:endParaRPr lang="en-AU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8853" name="Object 4"/>
          <p:cNvGraphicFramePr>
            <a:graphicFrameLocks/>
          </p:cNvGraphicFramePr>
          <p:nvPr/>
        </p:nvGraphicFramePr>
        <p:xfrm>
          <a:off x="2416175" y="2420938"/>
          <a:ext cx="40290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3891200" imgH="10972800" progId="">
                  <p:embed/>
                </p:oleObj>
              </mc:Choice>
              <mc:Fallback>
                <p:oleObj r:id="rId3" imgW="43891200" imgH="10972800" progId="">
                  <p:embed/>
                  <p:pic>
                    <p:nvPicPr>
                      <p:cNvPr id="0" name="Picture 1" descr="image5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2420938"/>
                        <a:ext cx="4029075" cy="1008062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性能的测量</a:t>
            </a:r>
            <a:endParaRPr lang="en-AU" altLang="zh-CN" dirty="0"/>
          </a:p>
        </p:txBody>
      </p:sp>
      <p:sp>
        <p:nvSpPr>
          <p:cNvPr id="8089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消逝时间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总的响应时间，包括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处理时间</a:t>
            </a:r>
            <a:r>
              <a:rPr lang="en-US" altLang="zh-CN" dirty="0">
                <a:ea typeface="宋体" panose="02010600030101010101" pitchFamily="2" charset="-122"/>
              </a:rPr>
              <a:t>, I/O</a:t>
            </a:r>
            <a:r>
              <a:rPr lang="zh-CN" altLang="en-US" dirty="0">
                <a:ea typeface="宋体" panose="02010600030101010101" pitchFamily="2" charset="-122"/>
              </a:rPr>
              <a:t>操作</a:t>
            </a:r>
            <a:r>
              <a:rPr lang="en-US" altLang="zh-CN" dirty="0">
                <a:ea typeface="宋体" panose="02010600030101010101" pitchFamily="2" charset="-122"/>
              </a:rPr>
              <a:t>, OS</a:t>
            </a:r>
            <a:r>
              <a:rPr lang="zh-CN" altLang="en-US" dirty="0">
                <a:ea typeface="宋体" panose="02010600030101010101" pitchFamily="2" charset="-122"/>
              </a:rPr>
              <a:t>开销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空闲时间等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决定了系统的性能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时间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在程序本身花费的时间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不包括等待</a:t>
            </a:r>
            <a:r>
              <a:rPr lang="en-US" altLang="zh-CN" dirty="0">
                <a:ea typeface="宋体" panose="02010600030101010101" pitchFamily="2" charset="-122"/>
              </a:rPr>
              <a:t>I/O</a:t>
            </a:r>
            <a:r>
              <a:rPr lang="zh-CN" altLang="en-US" dirty="0">
                <a:ea typeface="宋体" panose="02010600030101010101" pitchFamily="2" charset="-122"/>
              </a:rPr>
              <a:t>或者运行其他程序的时间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包括运行用户程序的时间和操作系统为用户服务花去的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时间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和系统性能对不同的程序有不同的影响。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B4B377-05EE-A196-4940-4BD09043F68C}"/>
                  </a:ext>
                </a:extLst>
              </p14:cNvPr>
              <p14:cNvContentPartPr/>
              <p14:nvPr/>
            </p14:nvContentPartPr>
            <p14:xfrm>
              <a:off x="1469880" y="1593000"/>
              <a:ext cx="5459400" cy="2464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B4B377-05EE-A196-4940-4BD09043F6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0520" y="1583640"/>
                <a:ext cx="5478120" cy="248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2946" name="Line 2"/>
          <p:cNvSpPr/>
          <p:nvPr/>
        </p:nvSpPr>
        <p:spPr>
          <a:xfrm>
            <a:off x="2843213" y="2133600"/>
            <a:ext cx="17287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2947" name="Line 3"/>
          <p:cNvSpPr/>
          <p:nvPr/>
        </p:nvSpPr>
        <p:spPr>
          <a:xfrm>
            <a:off x="2843213" y="220503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948" name="Line 4"/>
          <p:cNvSpPr/>
          <p:nvPr/>
        </p:nvSpPr>
        <p:spPr>
          <a:xfrm>
            <a:off x="4572000" y="220503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949" name="Line 5"/>
          <p:cNvSpPr/>
          <p:nvPr/>
        </p:nvSpPr>
        <p:spPr>
          <a:xfrm>
            <a:off x="6299200" y="220503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950" name="Line 6"/>
          <p:cNvSpPr/>
          <p:nvPr/>
        </p:nvSpPr>
        <p:spPr>
          <a:xfrm>
            <a:off x="8027988" y="220503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951" name="Rectangle 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时钟</a:t>
            </a:r>
            <a:endParaRPr lang="en-AU" altLang="zh-CN" dirty="0"/>
          </a:p>
        </p:txBody>
      </p:sp>
      <p:sp>
        <p:nvSpPr>
          <p:cNvPr id="82952" name="Rectangle 8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2287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主时钟不断产生固定频率的时钟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82953" name="Line 10"/>
          <p:cNvSpPr/>
          <p:nvPr/>
        </p:nvSpPr>
        <p:spPr>
          <a:xfrm>
            <a:off x="2843213" y="2349500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54" name="Line 11"/>
          <p:cNvSpPr/>
          <p:nvPr/>
        </p:nvSpPr>
        <p:spPr>
          <a:xfrm>
            <a:off x="2843213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55" name="Line 12"/>
          <p:cNvSpPr/>
          <p:nvPr/>
        </p:nvSpPr>
        <p:spPr>
          <a:xfrm>
            <a:off x="3706813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56" name="Line 13"/>
          <p:cNvSpPr/>
          <p:nvPr/>
        </p:nvSpPr>
        <p:spPr>
          <a:xfrm>
            <a:off x="3706813" y="2636838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57" name="Line 14"/>
          <p:cNvSpPr/>
          <p:nvPr/>
        </p:nvSpPr>
        <p:spPr>
          <a:xfrm>
            <a:off x="2555875" y="2636838"/>
            <a:ext cx="28733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58" name="Line 15"/>
          <p:cNvSpPr/>
          <p:nvPr/>
        </p:nvSpPr>
        <p:spPr>
          <a:xfrm>
            <a:off x="4572000" y="2349500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59" name="Line 16"/>
          <p:cNvSpPr/>
          <p:nvPr/>
        </p:nvSpPr>
        <p:spPr>
          <a:xfrm>
            <a:off x="4572000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0" name="Line 17"/>
          <p:cNvSpPr/>
          <p:nvPr/>
        </p:nvSpPr>
        <p:spPr>
          <a:xfrm>
            <a:off x="5435600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1" name="Line 18"/>
          <p:cNvSpPr/>
          <p:nvPr/>
        </p:nvSpPr>
        <p:spPr>
          <a:xfrm>
            <a:off x="5435600" y="2636838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2" name="Line 19"/>
          <p:cNvSpPr/>
          <p:nvPr/>
        </p:nvSpPr>
        <p:spPr>
          <a:xfrm>
            <a:off x="6299200" y="2349500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3" name="Line 20"/>
          <p:cNvSpPr/>
          <p:nvPr/>
        </p:nvSpPr>
        <p:spPr>
          <a:xfrm>
            <a:off x="6299200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4" name="Line 21"/>
          <p:cNvSpPr/>
          <p:nvPr/>
        </p:nvSpPr>
        <p:spPr>
          <a:xfrm>
            <a:off x="7162800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5" name="Line 22"/>
          <p:cNvSpPr/>
          <p:nvPr/>
        </p:nvSpPr>
        <p:spPr>
          <a:xfrm>
            <a:off x="7162800" y="2636838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6" name="Line 23"/>
          <p:cNvSpPr/>
          <p:nvPr/>
        </p:nvSpPr>
        <p:spPr>
          <a:xfrm>
            <a:off x="8027988" y="234950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7" name="Line 24"/>
          <p:cNvSpPr/>
          <p:nvPr/>
        </p:nvSpPr>
        <p:spPr>
          <a:xfrm>
            <a:off x="8027988" y="2349500"/>
            <a:ext cx="287337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68" name="Freeform 25"/>
          <p:cNvSpPr/>
          <p:nvPr/>
        </p:nvSpPr>
        <p:spPr>
          <a:xfrm>
            <a:off x="4427538" y="3429000"/>
            <a:ext cx="288925" cy="287338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69" name="Freeform 26"/>
          <p:cNvSpPr/>
          <p:nvPr/>
        </p:nvSpPr>
        <p:spPr>
          <a:xfrm>
            <a:off x="6156325" y="3429000"/>
            <a:ext cx="288925" cy="287338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70" name="Freeform 27"/>
          <p:cNvSpPr/>
          <p:nvPr/>
        </p:nvSpPr>
        <p:spPr>
          <a:xfrm>
            <a:off x="7883525" y="3429000"/>
            <a:ext cx="288925" cy="287338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71" name="Line 28"/>
          <p:cNvSpPr/>
          <p:nvPr/>
        </p:nvSpPr>
        <p:spPr>
          <a:xfrm>
            <a:off x="2555875" y="3860800"/>
            <a:ext cx="59039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972" name="Line 29"/>
          <p:cNvSpPr/>
          <p:nvPr/>
        </p:nvSpPr>
        <p:spPr>
          <a:xfrm flipV="1">
            <a:off x="2555875" y="220503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73" name="Text Box 30"/>
          <p:cNvSpPr txBox="1"/>
          <p:nvPr/>
        </p:nvSpPr>
        <p:spPr>
          <a:xfrm>
            <a:off x="900113" y="2354263"/>
            <a:ext cx="1201737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时钟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 (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周期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AU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74" name="Text Box 31"/>
          <p:cNvSpPr txBox="1"/>
          <p:nvPr/>
        </p:nvSpPr>
        <p:spPr>
          <a:xfrm>
            <a:off x="900113" y="2786063"/>
            <a:ext cx="100488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数据传送</a:t>
            </a:r>
            <a:endParaRPr lang="en-US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和计算</a:t>
            </a:r>
            <a:endParaRPr lang="en-AU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75" name="Text Box 32"/>
          <p:cNvSpPr txBox="1"/>
          <p:nvPr/>
        </p:nvSpPr>
        <p:spPr>
          <a:xfrm>
            <a:off x="900113" y="3433763"/>
            <a:ext cx="1004887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恢复时间</a:t>
            </a:r>
            <a:endParaRPr lang="en-AU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76" name="Rectangle 33"/>
          <p:cNvSpPr/>
          <p:nvPr/>
        </p:nvSpPr>
        <p:spPr>
          <a:xfrm>
            <a:off x="3132138" y="2060575"/>
            <a:ext cx="1150937" cy="1444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/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77" name="Text Box 34"/>
          <p:cNvSpPr txBox="1"/>
          <p:nvPr/>
        </p:nvSpPr>
        <p:spPr>
          <a:xfrm>
            <a:off x="3059113" y="1920875"/>
            <a:ext cx="131127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Clock period</a:t>
            </a:r>
            <a:endParaRPr lang="en-AU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78" name="Rectangle 35"/>
          <p:cNvSpPr/>
          <p:nvPr/>
        </p:nvSpPr>
        <p:spPr>
          <a:xfrm>
            <a:off x="1182688" y="4437063"/>
            <a:ext cx="7772400" cy="19446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时钟周期：一个时钟持续的时间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例如：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250ps = 0.25ns = 250×10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–12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时钟频率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每秒包含的时钟周期数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例如：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4.0GHz = 4000MHz = 4.0×10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Hz</a:t>
            </a:r>
            <a:endParaRPr lang="en-AU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79" name="Freeform 36"/>
          <p:cNvSpPr/>
          <p:nvPr/>
        </p:nvSpPr>
        <p:spPr>
          <a:xfrm>
            <a:off x="4572000" y="2924175"/>
            <a:ext cx="1727200" cy="287338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80" name="Freeform 37"/>
          <p:cNvSpPr/>
          <p:nvPr/>
        </p:nvSpPr>
        <p:spPr>
          <a:xfrm>
            <a:off x="2843213" y="2924175"/>
            <a:ext cx="1727200" cy="287338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81" name="Freeform 38"/>
          <p:cNvSpPr/>
          <p:nvPr/>
        </p:nvSpPr>
        <p:spPr>
          <a:xfrm>
            <a:off x="6299200" y="2924175"/>
            <a:ext cx="1727200" cy="287338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49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时间</a:t>
            </a:r>
            <a:endParaRPr lang="en-AU" altLang="zh-CN" dirty="0"/>
          </a:p>
        </p:txBody>
      </p:sp>
      <p:sp>
        <p:nvSpPr>
          <p:cNvPr id="84995" name="Rectangle 3"/>
          <p:cNvSpPr>
            <a:spLocks noGrp="1"/>
          </p:cNvSpPr>
          <p:nvPr>
            <p:ph idx="1"/>
          </p:nvPr>
        </p:nvSpPr>
        <p:spPr>
          <a:xfrm>
            <a:off x="684213" y="2968625"/>
            <a:ext cx="8270875" cy="3268663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计算机性能改进：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减少时钟周期数量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增加时钟效率？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硬件设计者需要权衡时钟频率和时钟周期数量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4996" name="Object 4"/>
          <p:cNvGraphicFramePr>
            <a:graphicFrameLocks/>
          </p:cNvGraphicFramePr>
          <p:nvPr/>
        </p:nvGraphicFramePr>
        <p:xfrm>
          <a:off x="1874838" y="1428750"/>
          <a:ext cx="5781675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3093600" imgH="15849600" progId="">
                  <p:embed/>
                </p:oleObj>
              </mc:Choice>
              <mc:Fallback>
                <p:oleObj r:id="rId3" imgW="63093600" imgH="15849600" progId="">
                  <p:embed/>
                  <p:pic>
                    <p:nvPicPr>
                      <p:cNvPr id="0" name="Picture 1" descr="image5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838" y="1428750"/>
                        <a:ext cx="5781675" cy="1452563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5F6EF26-88B1-AD74-686C-5E67E4E9142D}"/>
                  </a:ext>
                </a:extLst>
              </p14:cNvPr>
              <p14:cNvContentPartPr/>
              <p14:nvPr/>
            </p14:nvContentPartPr>
            <p14:xfrm>
              <a:off x="4655520" y="1302480"/>
              <a:ext cx="3802680" cy="3963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5F6EF26-88B1-AD74-686C-5E67E4E914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6160" y="1293120"/>
                <a:ext cx="3821400" cy="398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70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时间举例</a:t>
            </a:r>
            <a:endParaRPr lang="en-AU" altLang="zh-CN" dirty="0"/>
          </a:p>
        </p:txBody>
      </p:sp>
      <p:sp>
        <p:nvSpPr>
          <p:cNvPr id="87043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9178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计算机</a:t>
            </a:r>
            <a:r>
              <a:rPr lang="en-US" altLang="zh-CN" sz="2400" dirty="0">
                <a:ea typeface="宋体" panose="02010600030101010101" pitchFamily="2" charset="-122"/>
              </a:rPr>
              <a:t> A: 2GHz </a:t>
            </a:r>
            <a:r>
              <a:rPr lang="zh-CN" altLang="en-US" sz="2400" dirty="0">
                <a:ea typeface="宋体" panose="02010600030101010101" pitchFamily="2" charset="-122"/>
              </a:rPr>
              <a:t>时钟频率</a:t>
            </a:r>
            <a:r>
              <a:rPr lang="en-US" altLang="zh-CN" sz="2400" dirty="0">
                <a:ea typeface="宋体" panose="02010600030101010101" pitchFamily="2" charset="-122"/>
              </a:rPr>
              <a:t>, 10s CPU </a:t>
            </a:r>
            <a:r>
              <a:rPr lang="zh-CN" altLang="en-US" sz="2400" dirty="0">
                <a:ea typeface="宋体" panose="02010600030101010101" pitchFamily="2" charset="-122"/>
              </a:rPr>
              <a:t>时间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设计计算机</a:t>
            </a:r>
            <a:r>
              <a:rPr lang="en-US" altLang="zh-CN" sz="2400" dirty="0">
                <a:ea typeface="宋体" panose="02010600030101010101" pitchFamily="2" charset="-122"/>
              </a:rPr>
              <a:t> B</a:t>
            </a: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要求</a:t>
            </a:r>
            <a:r>
              <a:rPr lang="en-US" altLang="zh-CN" sz="2000" dirty="0">
                <a:ea typeface="宋体" panose="02010600030101010101" pitchFamily="2" charset="-122"/>
              </a:rPr>
              <a:t>6s CPU </a:t>
            </a:r>
            <a:r>
              <a:rPr lang="zh-CN" altLang="en-US" sz="2000" dirty="0">
                <a:ea typeface="宋体" panose="02010600030101010101" pitchFamily="2" charset="-122"/>
              </a:rPr>
              <a:t>时间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可以提高时钟频率，但时钟周期数将变成</a:t>
            </a:r>
            <a:r>
              <a:rPr lang="en-US" altLang="zh-CN" sz="2000" dirty="0"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1.2</a:t>
            </a:r>
            <a:r>
              <a:rPr lang="zh-CN" altLang="en-US" sz="2000" dirty="0">
                <a:ea typeface="宋体" panose="02010600030101010101" pitchFamily="2" charset="-122"/>
              </a:rPr>
              <a:t>倍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计算机</a:t>
            </a:r>
            <a:r>
              <a:rPr lang="en-US" altLang="zh-CN" sz="2400" dirty="0"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ea typeface="宋体" panose="02010600030101010101" pitchFamily="2" charset="-122"/>
              </a:rPr>
              <a:t>的时钟频率将提高到多少？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87044" name="Object 4"/>
          <p:cNvGraphicFramePr>
            <a:graphicFrameLocks/>
          </p:cNvGraphicFramePr>
          <p:nvPr/>
        </p:nvGraphicFramePr>
        <p:xfrm>
          <a:off x="1235075" y="3386138"/>
          <a:ext cx="64500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7419200" imgH="32918400" progId="">
                  <p:embed/>
                </p:oleObj>
              </mc:Choice>
              <mc:Fallback>
                <p:oleObj r:id="rId3" imgW="77419200" imgH="32918400" progId="">
                  <p:embed/>
                  <p:pic>
                    <p:nvPicPr>
                      <p:cNvPr id="0" name="Picture 3" descr="image5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3386138"/>
                        <a:ext cx="6450013" cy="2743200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6"/>
          <p:cNvGraphicFramePr>
            <a:graphicFrameLocks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743200" imgH="4267200" progId="">
                  <p:embed/>
                </p:oleObj>
              </mc:Choice>
              <mc:Fallback>
                <p:oleObj r:id="rId5" imgW="2743200" imgH="4267200" progId="">
                  <p:embed/>
                  <p:pic>
                    <p:nvPicPr>
                      <p:cNvPr id="0" name="Picture 2" descr="image5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6" name="Object 7"/>
          <p:cNvGraphicFramePr>
            <a:graphicFrameLocks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743200" imgH="4267200" progId="">
                  <p:embed/>
                </p:oleObj>
              </mc:Choice>
              <mc:Fallback>
                <p:oleObj r:id="rId7" imgW="2743200" imgH="4267200" progId="">
                  <p:embed/>
                  <p:pic>
                    <p:nvPicPr>
                      <p:cNvPr id="0" name="Picture 1" descr="image5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B415AF9-9A9D-E617-DC95-188CFE398F96}"/>
                  </a:ext>
                </a:extLst>
              </p14:cNvPr>
              <p14:cNvContentPartPr/>
              <p14:nvPr/>
            </p14:nvContentPartPr>
            <p14:xfrm>
              <a:off x="5778720" y="1231560"/>
              <a:ext cx="2368440" cy="940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B415AF9-9A9D-E617-DC95-188CFE398F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9360" y="1222200"/>
                <a:ext cx="2387160" cy="95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9090" name="Rectangle 2"/>
          <p:cNvSpPr>
            <a:spLocks noGrp="1"/>
          </p:cNvSpPr>
          <p:nvPr>
            <p:ph type="title"/>
          </p:nvPr>
        </p:nvSpPr>
        <p:spPr>
          <a:xfrm>
            <a:off x="611823" y="404178"/>
            <a:ext cx="8259762" cy="583565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指令数和每条指令的平均时钟周期数（</a:t>
            </a:r>
            <a:r>
              <a:rPr lang="en-US" altLang="zh-CN" sz="3200" dirty="0">
                <a:ea typeface="宋体" panose="02010600030101010101" pitchFamily="2" charset="-122"/>
              </a:rPr>
              <a:t>CPI</a:t>
            </a:r>
            <a:r>
              <a:rPr lang="zh-CN" altLang="en-US" sz="3200" dirty="0">
                <a:ea typeface="宋体" panose="02010600030101010101" pitchFamily="2" charset="-122"/>
              </a:rPr>
              <a:t>）</a:t>
            </a:r>
            <a:endParaRPr lang="en-AU" altLang="zh-CN" sz="3200" dirty="0"/>
          </a:p>
        </p:txBody>
      </p:sp>
      <p:sp>
        <p:nvSpPr>
          <p:cNvPr id="89091" name="Rectangle 3"/>
          <p:cNvSpPr>
            <a:spLocks noGrp="1"/>
          </p:cNvSpPr>
          <p:nvPr>
            <p:ph idx="1"/>
          </p:nvPr>
        </p:nvSpPr>
        <p:spPr>
          <a:xfrm>
            <a:off x="1182688" y="3462338"/>
            <a:ext cx="7772400" cy="27749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一个程序的指令数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由程序自身，指令集体系结构和编译器决定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每条指令的平均时钟周期数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由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硬件决定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如果不同的指令有不同的</a:t>
            </a:r>
            <a:r>
              <a:rPr lang="en-US" altLang="zh-CN" sz="2400" dirty="0">
                <a:ea typeface="宋体" panose="02010600030101010101" pitchFamily="2" charset="-122"/>
              </a:rPr>
              <a:t>CPI</a:t>
            </a: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平均</a:t>
            </a:r>
            <a:r>
              <a:rPr lang="en-US" altLang="zh-CN" sz="2000" dirty="0">
                <a:ea typeface="宋体" panose="02010600030101010101" pitchFamily="2" charset="-122"/>
              </a:rPr>
              <a:t>CPI</a:t>
            </a:r>
            <a:r>
              <a:rPr lang="zh-CN" altLang="en-US" sz="2000" dirty="0">
                <a:ea typeface="宋体" panose="02010600030101010101" pitchFamily="2" charset="-122"/>
              </a:rPr>
              <a:t>受全部指令影响</a:t>
            </a:r>
            <a:endParaRPr lang="en-AU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89092" name="Object 4"/>
          <p:cNvGraphicFramePr>
            <a:graphicFrameLocks/>
          </p:cNvGraphicFramePr>
          <p:nvPr/>
        </p:nvGraphicFramePr>
        <p:xfrm>
          <a:off x="496888" y="1389063"/>
          <a:ext cx="854868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3268800" imgH="21031200" progId="">
                  <p:embed/>
                </p:oleObj>
              </mc:Choice>
              <mc:Fallback>
                <p:oleObj r:id="rId3" imgW="93268800" imgH="21031200" progId="">
                  <p:embed/>
                  <p:pic>
                    <p:nvPicPr>
                      <p:cNvPr id="0" name="Picture 1" descr="image5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1389063"/>
                        <a:ext cx="8548687" cy="1924050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33908D0-2675-8D52-4C8B-2DD6B768D0E8}"/>
                  </a:ext>
                </a:extLst>
              </p14:cNvPr>
              <p14:cNvContentPartPr/>
              <p14:nvPr/>
            </p14:nvContentPartPr>
            <p14:xfrm>
              <a:off x="2305800" y="1715040"/>
              <a:ext cx="6518160" cy="447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33908D0-2675-8D52-4C8B-2DD6B768D0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440" y="1705680"/>
                <a:ext cx="6536880" cy="449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11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CPI </a:t>
            </a:r>
            <a:r>
              <a:rPr lang="zh-CN" altLang="en-US" dirty="0">
                <a:ea typeface="宋体" panose="02010600030101010101" pitchFamily="2" charset="-122"/>
              </a:rPr>
              <a:t>举例</a:t>
            </a:r>
            <a:endParaRPr lang="en-AU" altLang="zh-CN" dirty="0"/>
          </a:p>
        </p:txBody>
      </p:sp>
      <p:sp>
        <p:nvSpPr>
          <p:cNvPr id="91139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16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计算机</a:t>
            </a:r>
            <a:r>
              <a:rPr lang="en-US" altLang="zh-CN" sz="2800" dirty="0">
                <a:ea typeface="宋体" panose="02010600030101010101" pitchFamily="2" charset="-122"/>
              </a:rPr>
              <a:t>A: </a:t>
            </a:r>
            <a:r>
              <a:rPr lang="zh-CN" altLang="en-US" sz="2800" dirty="0">
                <a:ea typeface="宋体" panose="02010600030101010101" pitchFamily="2" charset="-122"/>
              </a:rPr>
              <a:t>时钟周期</a:t>
            </a:r>
            <a:r>
              <a:rPr lang="en-US" altLang="zh-CN" sz="2800" dirty="0">
                <a:ea typeface="宋体" panose="02010600030101010101" pitchFamily="2" charset="-122"/>
              </a:rPr>
              <a:t> = 250ps, CPI = 2.0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计算机</a:t>
            </a:r>
            <a:r>
              <a:rPr lang="en-US" altLang="zh-CN" sz="2800" dirty="0">
                <a:ea typeface="宋体" panose="02010600030101010101" pitchFamily="2" charset="-122"/>
              </a:rPr>
              <a:t>B: </a:t>
            </a:r>
            <a:r>
              <a:rPr lang="zh-CN" altLang="en-US" sz="2800" dirty="0">
                <a:ea typeface="宋体" panose="02010600030101010101" pitchFamily="2" charset="-122"/>
              </a:rPr>
              <a:t>时钟周期</a:t>
            </a:r>
            <a:r>
              <a:rPr lang="en-US" altLang="zh-CN" sz="2800" dirty="0">
                <a:ea typeface="宋体" panose="02010600030101010101" pitchFamily="2" charset="-122"/>
              </a:rPr>
              <a:t> = 500ps, CPI = 1.2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相同的指令集体系结构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哪台计算机执行速度更快？快多少？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91140" name="AutoShape 5"/>
          <p:cNvSpPr/>
          <p:nvPr/>
        </p:nvSpPr>
        <p:spPr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更快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endParaRPr lang="en-AU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1" name="AutoShape 6"/>
          <p:cNvSpPr/>
          <p:nvPr/>
        </p:nvSpPr>
        <p:spPr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快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1.2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倍</a:t>
            </a:r>
            <a:endParaRPr lang="en-AU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1142" name="Object 4"/>
          <p:cNvGraphicFramePr>
            <a:graphicFrameLocks/>
          </p:cNvGraphicFramePr>
          <p:nvPr/>
        </p:nvGraphicFramePr>
        <p:xfrm>
          <a:off x="1116013" y="3141663"/>
          <a:ext cx="5334000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4008000" imgH="35966400" progId="">
                  <p:embed/>
                </p:oleObj>
              </mc:Choice>
              <mc:Fallback>
                <p:oleObj r:id="rId3" imgW="64008000" imgH="35966400" progId="">
                  <p:embed/>
                  <p:pic>
                    <p:nvPicPr>
                      <p:cNvPr id="0" name="Picture 1" descr="image5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141663"/>
                        <a:ext cx="5334000" cy="2997200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31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CPI </a:t>
            </a:r>
            <a:r>
              <a:rPr lang="zh-CN" altLang="en-US" dirty="0">
                <a:ea typeface="宋体" panose="02010600030101010101" pitchFamily="2" charset="-122"/>
              </a:rPr>
              <a:t>的更多细节</a:t>
            </a:r>
            <a:endParaRPr lang="en-AU" altLang="zh-CN" dirty="0"/>
          </a:p>
        </p:txBody>
      </p:sp>
      <p:sp>
        <p:nvSpPr>
          <p:cNvPr id="93187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2287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如果不同指令类型需要不同数量的时钟周期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3188" name="Rectangle 5"/>
          <p:cNvSpPr/>
          <p:nvPr/>
        </p:nvSpPr>
        <p:spPr>
          <a:xfrm>
            <a:off x="1182688" y="3284538"/>
            <a:ext cx="7772400" cy="647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加权平均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Weighted average CPI</a:t>
            </a:r>
            <a:endParaRPr lang="en-AU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9" name="AutoShape 7"/>
          <p:cNvSpPr/>
          <p:nvPr/>
        </p:nvSpPr>
        <p:spPr>
          <a:xfrm rot="5400000">
            <a:off x="7092950" y="4797425"/>
            <a:ext cx="142875" cy="1295400"/>
          </a:xfrm>
          <a:prstGeom prst="rightBrace">
            <a:avLst>
              <a:gd name="adj1" fmla="val 92051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eaLnBrk="0" hangingPunct="0"/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90" name="Text Box 8"/>
          <p:cNvSpPr txBox="1"/>
          <p:nvPr/>
        </p:nvSpPr>
        <p:spPr>
          <a:xfrm>
            <a:off x="6632575" y="5649913"/>
            <a:ext cx="1108075" cy="36988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相对频率</a:t>
            </a:r>
            <a:endParaRPr lang="en-AU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3191" name="Object 4"/>
          <p:cNvGraphicFramePr>
            <a:graphicFrameLocks/>
          </p:cNvGraphicFramePr>
          <p:nvPr/>
        </p:nvGraphicFramePr>
        <p:xfrm>
          <a:off x="1835150" y="1916113"/>
          <a:ext cx="57292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484000" imgH="10363200" progId="">
                  <p:embed/>
                </p:oleObj>
              </mc:Choice>
              <mc:Fallback>
                <p:oleObj r:id="rId3" imgW="62484000" imgH="10363200" progId="">
                  <p:embed/>
                  <p:pic>
                    <p:nvPicPr>
                      <p:cNvPr id="0" name="Picture 2" descr="image5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916113"/>
                        <a:ext cx="5729288" cy="949325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2" name="Object 6"/>
          <p:cNvGraphicFramePr>
            <a:graphicFrameLocks/>
          </p:cNvGraphicFramePr>
          <p:nvPr/>
        </p:nvGraphicFramePr>
        <p:xfrm>
          <a:off x="1412875" y="4265613"/>
          <a:ext cx="6456363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0408800" imgH="10972800" progId="">
                  <p:embed/>
                </p:oleObj>
              </mc:Choice>
              <mc:Fallback>
                <p:oleObj r:id="rId5" imgW="70408800" imgH="10972800" progId="">
                  <p:embed/>
                  <p:pic>
                    <p:nvPicPr>
                      <p:cNvPr id="0" name="Picture 1" descr="image6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4265613"/>
                        <a:ext cx="6456363" cy="1004887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52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CPI </a:t>
            </a:r>
            <a:r>
              <a:rPr lang="zh-CN" altLang="en-US" dirty="0">
                <a:ea typeface="宋体" panose="02010600030101010101" pitchFamily="2" charset="-122"/>
              </a:rPr>
              <a:t>举例</a:t>
            </a:r>
            <a:endParaRPr lang="en-AU" altLang="zh-CN" dirty="0"/>
          </a:p>
        </p:txBody>
      </p:sp>
      <p:sp>
        <p:nvSpPr>
          <p:cNvPr id="95235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996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两个代码序列，对某高级语言，不同编译代码序列使用指令集</a:t>
            </a:r>
            <a:r>
              <a:rPr lang="en-US" altLang="zh-CN" sz="2800" dirty="0">
                <a:ea typeface="宋体" panose="02010600030101010101" pitchFamily="2" charset="-122"/>
              </a:rPr>
              <a:t>A, B, C</a:t>
            </a:r>
            <a:r>
              <a:rPr lang="zh-CN" altLang="en-US" sz="2800" dirty="0">
                <a:ea typeface="宋体" panose="02010600030101010101" pitchFamily="2" charset="-122"/>
              </a:rPr>
              <a:t>的指令数如下：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graphicFrame>
        <p:nvGraphicFramePr>
          <p:cNvPr id="321576" name="Group 40"/>
          <p:cNvGraphicFramePr>
            <a:graphicFrameLocks noGrp="1"/>
          </p:cNvGraphicFramePr>
          <p:nvPr/>
        </p:nvGraphicFramePr>
        <p:xfrm>
          <a:off x="1619250" y="2276475"/>
          <a:ext cx="6600825" cy="1593850"/>
        </p:xfrm>
        <a:graphic>
          <a:graphicData uri="http://schemas.openxmlformats.org/drawingml/2006/table">
            <a:tbl>
              <a:tblPr/>
              <a:tblGrid>
                <a:gridCol w="252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Class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 for class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IC in sequence 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IC in sequence 2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263" name="Rectangle 31"/>
          <p:cNvSpPr/>
          <p:nvPr/>
        </p:nvSpPr>
        <p:spPr>
          <a:xfrm>
            <a:off x="539750" y="4076700"/>
            <a:ext cx="3887788" cy="2089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序列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 1: IC = 5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时钟周期数</a:t>
            </a:r>
            <a:b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 2×1 + 1×2 + 2×3</a:t>
            </a:r>
            <a:b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 10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Avg. CPI = 10/5 = 2.0</a:t>
            </a:r>
          </a:p>
        </p:txBody>
      </p:sp>
      <p:sp>
        <p:nvSpPr>
          <p:cNvPr id="95264" name="Rectangle 32"/>
          <p:cNvSpPr/>
          <p:nvPr/>
        </p:nvSpPr>
        <p:spPr>
          <a:xfrm>
            <a:off x="4787900" y="4076700"/>
            <a:ext cx="3887788" cy="2089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序列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 2: IC = 6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时钟周期数</a:t>
            </a:r>
            <a:b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 4×1 + 1×2 + 1×3</a:t>
            </a:r>
            <a:b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 9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Avg. CPI = 9/6 = 1.5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49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72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性能总结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7283" name="Rectangle 3"/>
          <p:cNvSpPr>
            <a:spLocks noGrp="1"/>
          </p:cNvSpPr>
          <p:nvPr>
            <p:ph idx="1"/>
          </p:nvPr>
        </p:nvSpPr>
        <p:spPr>
          <a:xfrm>
            <a:off x="684213" y="3284538"/>
            <a:ext cx="8270875" cy="29527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性能由如下因素决定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算法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影响指令数 </a:t>
            </a:r>
            <a:r>
              <a:rPr lang="en-US" altLang="zh-CN" dirty="0">
                <a:ea typeface="宋体" panose="02010600030101010101" pitchFamily="2" charset="-122"/>
              </a:rPr>
              <a:t>IC</a:t>
            </a:r>
            <a:r>
              <a:rPr lang="en-AU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也可能影响</a:t>
            </a:r>
            <a:r>
              <a:rPr lang="en-AU" altLang="zh-CN" dirty="0">
                <a:ea typeface="宋体" panose="02010600030101010101" pitchFamily="2" charset="-122"/>
              </a:rPr>
              <a:t>CPI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编程语言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 </a:t>
            </a:r>
            <a:r>
              <a:rPr lang="en-AU" altLang="zh-CN" dirty="0">
                <a:ea typeface="宋体" panose="02010600030101010101" pitchFamily="2" charset="-122"/>
              </a:rPr>
              <a:t>IC, CPI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编译程序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 </a:t>
            </a:r>
            <a:r>
              <a:rPr lang="en-AU" altLang="zh-CN" dirty="0">
                <a:ea typeface="宋体" panose="02010600030101010101" pitchFamily="2" charset="-122"/>
              </a:rPr>
              <a:t>IC, CPI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指令集体系结构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 </a:t>
            </a:r>
            <a:r>
              <a:rPr lang="en-AU" altLang="zh-CN" dirty="0">
                <a:ea typeface="宋体" panose="02010600030101010101" pitchFamily="2" charset="-122"/>
              </a:rPr>
              <a:t>IC, CPI, </a:t>
            </a:r>
            <a:r>
              <a:rPr lang="zh-CN" altLang="en-US" dirty="0">
                <a:ea typeface="宋体" panose="02010600030101010101" pitchFamily="2" charset="-122"/>
              </a:rPr>
              <a:t>时钟周期</a:t>
            </a:r>
            <a:r>
              <a:rPr lang="en-AU" altLang="zh-CN" dirty="0">
                <a:ea typeface="宋体" panose="02010600030101010101" pitchFamily="2" charset="-122"/>
              </a:rPr>
              <a:t>T</a:t>
            </a:r>
            <a:r>
              <a:rPr lang="en-AU" altLang="zh-CN" baseline="-25000" dirty="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97284" name="Text Box 4"/>
          <p:cNvSpPr txBox="1"/>
          <p:nvPr/>
        </p:nvSpPr>
        <p:spPr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The BIG Picture</a:t>
            </a:r>
          </a:p>
        </p:txBody>
      </p:sp>
      <p:graphicFrame>
        <p:nvGraphicFramePr>
          <p:cNvPr id="97285" name="Object 5"/>
          <p:cNvGraphicFramePr>
            <a:graphicFrameLocks/>
          </p:cNvGraphicFramePr>
          <p:nvPr/>
        </p:nvGraphicFramePr>
        <p:xfrm>
          <a:off x="896938" y="2060575"/>
          <a:ext cx="77089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124800" imgH="10058400" progId="">
                  <p:embed/>
                </p:oleObj>
              </mc:Choice>
              <mc:Fallback>
                <p:oleObj r:id="rId3" imgW="84124800" imgH="10058400" progId="">
                  <p:embed/>
                  <p:pic>
                    <p:nvPicPr>
                      <p:cNvPr id="0" name="Picture 1" descr="image6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2060575"/>
                        <a:ext cx="7708900" cy="920750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1.1 </a:t>
            </a:r>
            <a:r>
              <a:rPr lang="zh-CN" altLang="en-US" dirty="0">
                <a:ea typeface="宋体" panose="02010600030101010101" pitchFamily="2" charset="-122"/>
              </a:rPr>
              <a:t>引言</a:t>
            </a:r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>
          <a:xfrm>
            <a:off x="179705" y="1052513"/>
            <a:ext cx="8270875" cy="51117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计算机技术的飞速发展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以摩尔定律为基础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460" name="Text Box 4"/>
          <p:cNvSpPr txBox="1"/>
          <p:nvPr/>
        </p:nvSpPr>
        <p:spPr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§1.1 Introduction</a:t>
            </a:r>
          </a:p>
        </p:txBody>
      </p:sp>
      <p:sp>
        <p:nvSpPr>
          <p:cNvPr id="6" name="Rectangle 2"/>
          <p:cNvSpPr txBox="1"/>
          <p:nvPr/>
        </p:nvSpPr>
        <p:spPr>
          <a:xfrm>
            <a:off x="4860290" y="146050"/>
            <a:ext cx="3909060" cy="180721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lIns="91432" tIns="45715" rIns="91432" bIns="45715" anchor="t" anchorCtr="0"/>
          <a:lstStyle/>
          <a:p>
            <a:pPr eaLnBrk="0" hangingPunct="0"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 1965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Intel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公司的创办人摩尔发现：“在相等面积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制作成本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上，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上的</a:t>
            </a:r>
            <a:r>
              <a:rPr lang="zh-CN" altLang="en-US" sz="2000" dirty="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晶体管数量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以每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18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个月倍增的趋势增加，</a:t>
            </a:r>
            <a:r>
              <a:rPr lang="zh-CN" altLang="en-US" sz="2000" dirty="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执行性能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的提升大体也符合这个趋势。”</a:t>
            </a:r>
          </a:p>
        </p:txBody>
      </p:sp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179705" y="2061210"/>
          <a:ext cx="5246370" cy="2724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908612" imgH="2563906" progId="Word.Picture.8">
                  <p:embed/>
                </p:oleObj>
              </mc:Choice>
              <mc:Fallback>
                <p:oleObj r:id="rId4" imgW="3908612" imgH="2563906" progId="Word.Picture.8">
                  <p:embed/>
                  <p:pic>
                    <p:nvPicPr>
                      <p:cNvPr id="0" name="Picture 1" descr="image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" y="2061210"/>
                        <a:ext cx="5246370" cy="2724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图片 1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6325" y="2061210"/>
            <a:ext cx="2093595" cy="2357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标注 1"/>
          <p:cNvSpPr/>
          <p:nvPr>
            <p:custDataLst>
              <p:tags r:id="rId1"/>
            </p:custDataLst>
          </p:nvPr>
        </p:nvSpPr>
        <p:spPr>
          <a:xfrm>
            <a:off x="1892935" y="4836160"/>
            <a:ext cx="6934200" cy="1842770"/>
          </a:xfrm>
          <a:prstGeom prst="wedgeRectCallout">
            <a:avLst>
              <a:gd name="adj1" fmla="val 25504"/>
              <a:gd name="adj2" fmla="val -70572"/>
            </a:avLst>
          </a:prstGeom>
          <a:solidFill>
            <a:srgbClr val="EAF3B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l" eaLnBrk="0" hangingPunct="0">
              <a:buClrTx/>
              <a:buSzTx/>
              <a:buFontTx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戈登·摩尔，1929年1月3日出生于旧金山佩斯卡迪诺，美国科学家，企业家，英特尔公司创始人之一。</a:t>
            </a:r>
          </a:p>
          <a:p>
            <a:pPr lvl="0" algn="l" eaLnBrk="0" hangingPunct="0">
              <a:buClrTx/>
              <a:buSzTx/>
              <a:buFontTx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他是科学家与富豪融为一身的双面人，世界头号CPU生产商Intel公司的创始人之一，</a:t>
            </a:r>
          </a:p>
          <a:p>
            <a:pPr lvl="0" algn="l" eaLnBrk="0" hangingPunct="0">
              <a:buClrTx/>
              <a:buSzTx/>
              <a:buFontTx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1965年提出“摩尔定律”，1968年创办英特尔公司，1987年将CEO的位置交给安迪·葛洛夫。</a:t>
            </a:r>
          </a:p>
          <a:p>
            <a:pPr lvl="0" algn="l" eaLnBrk="0" hangingPunct="0">
              <a:buClrTx/>
              <a:buSzTx/>
              <a:buFontTx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1990年被布什总统授予“国家技术奖”， 2000年创办拥有50亿美元资产的基金会。2001年退休，退出Intel的董事会。</a:t>
            </a:r>
          </a:p>
          <a:p>
            <a:pPr lvl="0" algn="l" eaLnBrk="0" hangingPunct="0">
              <a:buClrTx/>
              <a:buSzTx/>
              <a:buFontTx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2021年4月，戈登·摩尔以121亿美元位列《2021福布斯全球富豪榜》第182名。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50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36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总结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计算机成本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性能将会不断改进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归因于技术的发展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抽象的层次结构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同时体现在硬件和软件之间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指令集体系结构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硬件和软件的接口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执行时间：最好的性能度量方法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功耗是一个限定因素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可以采用并行技术改进性能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3668" name="Text Box 4"/>
          <p:cNvSpPr txBox="1"/>
          <p:nvPr/>
        </p:nvSpPr>
        <p:spPr>
          <a:xfrm rot="5400000">
            <a:off x="7551738" y="1220788"/>
            <a:ext cx="2813050" cy="3667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§1.9 Concluding Remarks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5"/>
          <p:cNvSpPr txBox="1"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>
              <a:buSzTx/>
            </a:pPr>
            <a:fld id="{9A0DB2DC-4C9A-4742-B13C-FB6460FD3503}" type="slidenum">
              <a:rPr lang="en-US" altLang="zh-CN" sz="1800" dirty="0">
                <a:latin typeface="Calibri" panose="020F0502020204030204" pitchFamily="34" charset="0"/>
                <a:ea typeface="宋体" panose="02010600030101010101" pitchFamily="2" charset="-122"/>
              </a:rPr>
              <a:pPr lvl="0">
                <a:buSzTx/>
              </a:pPr>
              <a:t>51</a:t>
            </a:fld>
            <a:endParaRPr lang="en-US" altLang="zh-CN" sz="1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Footer Placeholder 7"/>
          <p:cNvSpPr txBox="1">
            <a:spLocks noGrp="1"/>
          </p:cNvSpPr>
          <p:nvPr/>
        </p:nvSpPr>
        <p:spPr>
          <a:xfrm>
            <a:off x="0" y="6416675"/>
            <a:ext cx="91440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</a:rPr>
              <a:t>Copyright © 2014 Elsevier Inc. All rights reserved.</a:t>
            </a:r>
          </a:p>
        </p:txBody>
      </p:sp>
      <p:sp>
        <p:nvSpPr>
          <p:cNvPr id="29699" name="TextBox 3"/>
          <p:cNvSpPr txBox="1"/>
          <p:nvPr/>
        </p:nvSpPr>
        <p:spPr>
          <a:xfrm>
            <a:off x="914400" y="4545013"/>
            <a:ext cx="777240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FIGURE 1.1 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通过为常用容量加进制注释解决2</a:t>
            </a:r>
            <a:r>
              <a:rPr lang="en-US" altLang="zh-CN" sz="1800" baseline="30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en-US" altLang="zh-CN" sz="1800" baseline="30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字节的模糊性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最后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列表示了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进制术语大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于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相应的十进制术语的具体数值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在以 bit 为单位时，这些表示方法同样适用，因此gigabit (Gb) 10</a:t>
            </a:r>
            <a:r>
              <a:rPr lang="en-US" altLang="zh-CN" sz="1800" baseline="30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bit，而 gibibit (Gb）是 2</a:t>
            </a:r>
            <a:r>
              <a:rPr lang="en-US" altLang="zh-CN" sz="1800" baseline="30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30 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29700" name="Picture 7" descr="f01-01-9780124077263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536575" y="1052513"/>
            <a:ext cx="8356600" cy="3097212"/>
          </a:xfrm>
        </p:spPr>
      </p:pic>
      <p:sp>
        <p:nvSpPr>
          <p:cNvPr id="29701" name="标题 1"/>
          <p:cNvSpPr>
            <a:spLocks noGrp="1"/>
          </p:cNvSpPr>
          <p:nvPr>
            <p:ph type="title"/>
          </p:nvPr>
        </p:nvSpPr>
        <p:spPr>
          <a:xfrm>
            <a:off x="457200" y="230188"/>
            <a:ext cx="8229600" cy="644525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sz="3600" dirty="0">
                <a:latin typeface="+mj-lt"/>
                <a:ea typeface="宋体" panose="02010600030101010101" pitchFamily="2" charset="-122"/>
                <a:cs typeface="+mj-cs"/>
              </a:rPr>
              <a:t>存储容量单位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存储容量单位（补充）</a:t>
            </a:r>
          </a:p>
        </p:txBody>
      </p:sp>
      <p:graphicFrame>
        <p:nvGraphicFramePr>
          <p:cNvPr id="31747" name="内容占位符 31746"/>
          <p:cNvGraphicFramePr>
            <a:graphicFrameLocks noGrp="1"/>
          </p:cNvGraphicFramePr>
          <p:nvPr>
            <p:ph idx="1"/>
          </p:nvPr>
        </p:nvGraphicFramePr>
        <p:xfrm>
          <a:off x="682625" y="1054100"/>
          <a:ext cx="8137525" cy="5401672"/>
        </p:xfrm>
        <a:graphic>
          <a:graphicData uri="http://schemas.openxmlformats.org/drawingml/2006/table">
            <a:tbl>
              <a:tblPr/>
              <a:tblGrid>
                <a:gridCol w="162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2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96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中文单位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中文简称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英文单位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英文简称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2"/>
                        </a:rPr>
                        <a:t>进率</a:t>
                      </a: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Byte=1</a:t>
                      </a: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比特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0.125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6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字节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字节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3"/>
                        </a:rPr>
                        <a:t>千字节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千字节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KiloByte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2^10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4"/>
                        </a:rPr>
                        <a:t>兆字节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兆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MegaByte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2^20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6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5"/>
                        </a:rPr>
                        <a:t>吉字节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吉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GigaByte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2^30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3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6"/>
                        </a:rPr>
                        <a:t>太字节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太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TrillionByte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2^40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6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拍字节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拍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PetaByte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2^50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6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7"/>
                        </a:rPr>
                        <a:t>艾字节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艾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ExaByte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2^60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6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8"/>
                        </a:rPr>
                        <a:t>泽字节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泽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ZettaByte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2^70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0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9"/>
                        </a:rPr>
                        <a:t>尧字节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尧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YottaByte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2^80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5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136EC2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hlinkClick r:id="rId10"/>
                        </a:rPr>
                        <a:t>千亿亿亿字节</a:t>
                      </a:r>
                      <a:endParaRPr lang="zh-CN" altLang="en-US" sz="17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千亿亿亿字节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7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BrontByte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BB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2^90</a:t>
                      </a:r>
                    </a:p>
                  </a:txBody>
                  <a:tcPr marL="88954" marR="88954" marT="17791" marB="17791" anchor="ctr">
                    <a:lnL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936625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皮秒的单位换算（补充）</a:t>
            </a:r>
          </a:p>
        </p:txBody>
      </p:sp>
      <p:sp>
        <p:nvSpPr>
          <p:cNvPr id="32770" name="内容占位符 2"/>
          <p:cNvSpPr>
            <a:spLocks noGrp="1"/>
          </p:cNvSpPr>
          <p:nvPr>
            <p:ph idx="1"/>
          </p:nvPr>
        </p:nvSpPr>
        <p:spPr>
          <a:xfrm>
            <a:off x="539750" y="1196975"/>
            <a:ext cx="8229600" cy="4741863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2800" b="1" dirty="0">
                <a:ea typeface="宋体" panose="02010600030101010101" pitchFamily="2" charset="-122"/>
              </a:rPr>
              <a:t>0.000001</a:t>
            </a:r>
            <a:r>
              <a:rPr lang="zh-CN" altLang="en-US" sz="2800" b="1" dirty="0">
                <a:ea typeface="宋体" panose="02010600030101010101" pitchFamily="2" charset="-122"/>
              </a:rPr>
              <a:t>皮秒</a:t>
            </a:r>
            <a:r>
              <a:rPr lang="en-US" altLang="zh-CN" sz="2800" b="1" dirty="0">
                <a:ea typeface="宋体" panose="02010600030101010101" pitchFamily="2" charset="-122"/>
              </a:rPr>
              <a:t>=1</a:t>
            </a:r>
            <a:r>
              <a:rPr lang="zh-CN" altLang="en-US" sz="2800" b="1" dirty="0">
                <a:ea typeface="宋体" panose="02010600030101010101" pitchFamily="2" charset="-122"/>
              </a:rPr>
              <a:t>渺秒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0.001 </a:t>
            </a:r>
            <a:r>
              <a:rPr lang="zh-CN" altLang="en-US" sz="2800" b="1" dirty="0">
                <a:ea typeface="宋体" panose="02010600030101010101" pitchFamily="2" charset="-122"/>
              </a:rPr>
              <a:t>皮秒 </a:t>
            </a:r>
            <a:r>
              <a:rPr lang="en-US" altLang="zh-CN" sz="2800" b="1" dirty="0">
                <a:ea typeface="宋体" panose="02010600030101010101" pitchFamily="2" charset="-122"/>
              </a:rPr>
              <a:t>=1</a:t>
            </a:r>
            <a:r>
              <a:rPr lang="zh-CN" altLang="en-US" sz="2800" b="1" dirty="0">
                <a:ea typeface="宋体" panose="02010600030101010101" pitchFamily="2" charset="-122"/>
              </a:rPr>
              <a:t>飞秒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1,000 </a:t>
            </a:r>
            <a:r>
              <a:rPr lang="zh-CN" altLang="en-US" sz="2800" b="1" dirty="0">
                <a:ea typeface="宋体" panose="02010600030101010101" pitchFamily="2" charset="-122"/>
              </a:rPr>
              <a:t>皮秒 </a:t>
            </a:r>
            <a:r>
              <a:rPr lang="en-US" altLang="zh-CN" sz="2800" b="1" dirty="0">
                <a:ea typeface="宋体" panose="02010600030101010101" pitchFamily="2" charset="-122"/>
              </a:rPr>
              <a:t>= 1</a:t>
            </a:r>
            <a:r>
              <a:rPr lang="zh-CN" altLang="en-US" sz="2800" b="1" dirty="0">
                <a:ea typeface="宋体" panose="02010600030101010101" pitchFamily="2" charset="-122"/>
              </a:rPr>
              <a:t>纳秒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1,000,000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 </a:t>
            </a:r>
            <a:r>
              <a:rPr lang="en-US" altLang="zh-CN" sz="2800" b="1" dirty="0">
                <a:ea typeface="宋体" panose="02010600030101010101" pitchFamily="2" charset="-122"/>
              </a:rPr>
              <a:t>= 1</a:t>
            </a:r>
            <a:r>
              <a:rPr lang="zh-CN" altLang="en-US" sz="2800" b="1" dirty="0">
                <a:ea typeface="宋体" panose="02010600030101010101" pitchFamily="2" charset="-122"/>
              </a:rPr>
              <a:t>微秒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1,000,000,000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 </a:t>
            </a:r>
            <a:r>
              <a:rPr lang="en-US" altLang="zh-CN" sz="2800" b="1" dirty="0">
                <a:ea typeface="宋体" panose="02010600030101010101" pitchFamily="2" charset="-122"/>
              </a:rPr>
              <a:t>= 1</a:t>
            </a:r>
            <a:r>
              <a:rPr lang="zh-CN" altLang="en-US" sz="2800" b="1" dirty="0">
                <a:ea typeface="宋体" panose="02010600030101010101" pitchFamily="2" charset="-122"/>
              </a:rPr>
              <a:t>毫秒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1,000,000,000,000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 </a:t>
            </a:r>
            <a:r>
              <a:rPr lang="en-US" altLang="zh-CN" sz="2800" b="1" dirty="0">
                <a:ea typeface="宋体" panose="02010600030101010101" pitchFamily="2" charset="-122"/>
              </a:rPr>
              <a:t>= 1</a:t>
            </a:r>
            <a:r>
              <a:rPr lang="zh-CN" altLang="en-US" sz="2800" b="1" dirty="0">
                <a:ea typeface="宋体" panose="02010600030101010101" pitchFamily="2" charset="-122"/>
              </a:rPr>
              <a:t>秒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60,000,000,000,000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</a:t>
            </a:r>
            <a:r>
              <a:rPr lang="en-US" altLang="zh-CN" sz="2800" b="1" dirty="0">
                <a:ea typeface="宋体" panose="02010600030101010101" pitchFamily="2" charset="-122"/>
              </a:rPr>
              <a:t>=1</a:t>
            </a:r>
            <a:r>
              <a:rPr lang="zh-CN" altLang="en-US" sz="2800" b="1" dirty="0">
                <a:ea typeface="宋体" panose="02010600030101010101" pitchFamily="2" charset="-122"/>
              </a:rPr>
              <a:t>分钟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3,600,000,000,000,000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</a:t>
            </a:r>
            <a:r>
              <a:rPr lang="en-US" altLang="zh-CN" sz="2800" b="1" dirty="0">
                <a:ea typeface="宋体" panose="02010600030101010101" pitchFamily="2" charset="-122"/>
              </a:rPr>
              <a:t>=1</a:t>
            </a:r>
            <a:r>
              <a:rPr lang="zh-CN" altLang="en-US" sz="2800" b="1" dirty="0">
                <a:ea typeface="宋体" panose="02010600030101010101" pitchFamily="2" charset="-122"/>
              </a:rPr>
              <a:t>小时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86,400,000,000,000,000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</a:t>
            </a:r>
            <a:r>
              <a:rPr lang="en-US" altLang="zh-CN" sz="2800" b="1" dirty="0">
                <a:ea typeface="宋体" panose="02010600030101010101" pitchFamily="2" charset="-122"/>
              </a:rPr>
              <a:t>=1</a:t>
            </a:r>
            <a:r>
              <a:rPr lang="zh-CN" altLang="en-US" sz="2800" b="1" dirty="0">
                <a:ea typeface="宋体" panose="02010600030101010101" pitchFamily="2" charset="-122"/>
              </a:rPr>
              <a:t>天</a:t>
            </a:r>
            <a:r>
              <a:rPr lang="en-US" altLang="zh-CN" sz="2800" b="1" dirty="0">
                <a:ea typeface="宋体" panose="02010600030101010101" pitchFamily="2" charset="-122"/>
              </a:rPr>
              <a:t>31,536,000,000,000,000,000 </a:t>
            </a:r>
            <a:r>
              <a:rPr lang="zh-CN" altLang="en-US" sz="2800" b="1" dirty="0">
                <a:ea typeface="宋体" panose="02010600030101010101" pitchFamily="2" charset="-122"/>
              </a:rPr>
              <a:t>皮秒</a:t>
            </a:r>
            <a:r>
              <a:rPr lang="en-US" altLang="zh-CN" sz="2800" b="1" dirty="0">
                <a:ea typeface="宋体" panose="02010600030101010101" pitchFamily="2" charset="-122"/>
              </a:rPr>
              <a:t>=1</a:t>
            </a:r>
            <a:r>
              <a:rPr lang="zh-CN" altLang="en-US" sz="2800" b="1" dirty="0">
                <a:ea typeface="宋体" panose="02010600030101010101" pitchFamily="2" charset="-122"/>
              </a:rPr>
              <a:t>年（平年）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作业</a:t>
            </a:r>
          </a:p>
        </p:txBody>
      </p:sp>
      <p:sp>
        <p:nvSpPr>
          <p:cNvPr id="11571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ea typeface="宋体" panose="02010600030101010101" pitchFamily="2" charset="-122"/>
              </a:rPr>
              <a:t>P</a:t>
            </a:r>
            <a:r>
              <a:rPr lang="en-US" altLang="zh-CN" baseline="-25000" dirty="0">
                <a:ea typeface="宋体" panose="02010600030101010101" pitchFamily="2" charset="-122"/>
              </a:rPr>
              <a:t>36</a:t>
            </a:r>
            <a:r>
              <a:rPr lang="zh-CN" altLang="en-US" dirty="0">
                <a:ea typeface="宋体" panose="02010600030101010101" pitchFamily="2" charset="-122"/>
              </a:rPr>
              <a:t>页起，</a:t>
            </a:r>
            <a:r>
              <a:rPr lang="en-US" altLang="zh-CN" dirty="0">
                <a:ea typeface="宋体" panose="02010600030101010101" pitchFamily="2" charset="-122"/>
              </a:rPr>
              <a:t>1.5  1.12 </a:t>
            </a:r>
            <a:r>
              <a:rPr lang="zh-CN" altLang="en-US" dirty="0">
                <a:ea typeface="宋体" panose="02010600030101010101" pitchFamily="2" charset="-122"/>
              </a:rPr>
              <a:t>，第二章</a:t>
            </a:r>
            <a:r>
              <a:rPr lang="en-US" altLang="zh-CN" dirty="0">
                <a:ea typeface="宋体" panose="02010600030101010101" pitchFamily="2" charset="-122"/>
              </a:rPr>
              <a:t> 2.47</a:t>
            </a: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5715" name="页脚占位符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54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标题 1"/>
          <p:cNvSpPr>
            <a:spLocks noGrp="1"/>
          </p:cNvSpPr>
          <p:nvPr>
            <p:ph type="title"/>
          </p:nvPr>
        </p:nvSpPr>
        <p:spPr/>
        <p:txBody>
          <a:bodyPr anchor="b" anchorCtr="0">
            <a:spAutoFit/>
          </a:bodyPr>
          <a:lstStyle/>
          <a:p>
            <a:endParaRPr lang="zh-CN" altLang="en-US"/>
          </a:p>
        </p:txBody>
      </p:sp>
      <p:sp>
        <p:nvSpPr>
          <p:cNvPr id="116738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zh-CN" altLang="en-US"/>
              <a:t>1.13 假如一台计算机上运行一个程序需要250s，其中70s用于执行浮点指令，85s用于执行L/S指令，40s用于执行分支指令。</a:t>
            </a:r>
          </a:p>
          <a:p>
            <a:r>
              <a:rPr lang="zh-CN" altLang="en-US"/>
              <a:t>1）如果浮点操作的时间减少20%，总时间将减少多少？</a:t>
            </a:r>
          </a:p>
          <a:p>
            <a:r>
              <a:rPr lang="zh-CN" altLang="en-US"/>
              <a:t>2）如果总时间减少20%，整数操作时间将减少多少？</a:t>
            </a:r>
          </a:p>
          <a:p>
            <a:r>
              <a:rPr lang="zh-CN" altLang="en-US"/>
              <a:t>3）如果只减少分支指令时间，总时间能否减少20%？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标题 1"/>
          <p:cNvSpPr>
            <a:spLocks noGrp="1"/>
          </p:cNvSpPr>
          <p:nvPr>
            <p:ph type="title"/>
          </p:nvPr>
        </p:nvSpPr>
        <p:spPr/>
        <p:txBody>
          <a:bodyPr anchor="b" anchorCtr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zh-CN" altLang="en-US"/>
              <a:t>1.13 加入一台计算机上运行一个程序需要250s，其中70s用于执行浮点指令，85s用于执行L/S指令，40s用于执行分支指令。</a:t>
            </a:r>
          </a:p>
          <a:p>
            <a:r>
              <a:rPr lang="zh-CN" altLang="en-US"/>
              <a:t>1）如果浮点操作的时间减少20%，总时间将减少多少？</a:t>
            </a:r>
          </a:p>
          <a:p>
            <a:r>
              <a:rPr lang="zh-CN" altLang="en-US"/>
              <a:t>1)  </a:t>
            </a:r>
            <a:r>
              <a:rPr lang="en-US" altLang="zh-CN"/>
              <a:t>Tint=250-70-85-40=55s</a:t>
            </a:r>
          </a:p>
          <a:p>
            <a:r>
              <a:rPr lang="zh-CN" altLang="en-US"/>
              <a:t>Tfp = 70 * 0.8 =56 s.  </a:t>
            </a:r>
          </a:p>
          <a:p>
            <a:r>
              <a:rPr lang="zh-CN" altLang="en-US"/>
              <a:t>Tnew= 56+85+55+40= 236 s.  </a:t>
            </a:r>
          </a:p>
          <a:p>
            <a:r>
              <a:rPr lang="zh-CN" altLang="en-US"/>
              <a:t>Reduction: （</a:t>
            </a:r>
            <a:r>
              <a:rPr lang="en-US" altLang="zh-CN"/>
              <a:t>250-236</a:t>
            </a:r>
            <a:r>
              <a:rPr lang="zh-CN" altLang="en-US"/>
              <a:t>）</a:t>
            </a:r>
            <a:r>
              <a:rPr lang="en-US" altLang="zh-CN"/>
              <a:t>/250=</a:t>
            </a:r>
            <a:r>
              <a:rPr lang="zh-CN" altLang="en-US"/>
              <a:t> 5.6%</a:t>
            </a:r>
          </a:p>
          <a:p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标题 1"/>
          <p:cNvSpPr>
            <a:spLocks noGrp="1"/>
          </p:cNvSpPr>
          <p:nvPr>
            <p:ph type="title"/>
          </p:nvPr>
        </p:nvSpPr>
        <p:spPr/>
        <p:txBody>
          <a:bodyPr anchor="b" anchorCtr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zh-CN" altLang="en-US"/>
              <a:t>1.13 加入一台计算机上运行一个程序需要250s，其中70s用于执行浮点指令，85s用于执行L/S指令，40s用于执行分支指令。</a:t>
            </a:r>
          </a:p>
          <a:p>
            <a:r>
              <a:rPr lang="zh-CN" altLang="en-US"/>
              <a:t>2）如果总时间减少20%，只减少整数操作时间，将减少多少？</a:t>
            </a:r>
          </a:p>
          <a:p>
            <a:r>
              <a:rPr lang="zh-CN" altLang="en-US"/>
              <a:t>2)  Tnew= 250 * 0.8 = 200 s,  Tfp +Tl/s + Tbranch = </a:t>
            </a:r>
            <a:r>
              <a:rPr lang="en-US" altLang="zh-CN"/>
              <a:t>70+85+40=</a:t>
            </a:r>
            <a:r>
              <a:rPr lang="zh-CN" altLang="en-US"/>
              <a:t>1</a:t>
            </a:r>
            <a:r>
              <a:rPr lang="en-US" altLang="zh-CN"/>
              <a:t>95</a:t>
            </a:r>
            <a:r>
              <a:rPr lang="zh-CN" altLang="en-US"/>
              <a:t> s,  Tint = </a:t>
            </a:r>
            <a:r>
              <a:rPr lang="en-US" altLang="zh-CN"/>
              <a:t>5</a:t>
            </a:r>
            <a:r>
              <a:rPr lang="zh-CN" altLang="en-US"/>
              <a:t> s.  Reduction time INT:  （</a:t>
            </a:r>
            <a:r>
              <a:rPr lang="en-US" altLang="zh-CN"/>
              <a:t>55-5</a:t>
            </a:r>
            <a:r>
              <a:rPr lang="zh-CN" altLang="en-US"/>
              <a:t>）</a:t>
            </a:r>
            <a:r>
              <a:rPr lang="en-US" altLang="zh-CN"/>
              <a:t>/55=90.9%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标题 1"/>
          <p:cNvSpPr>
            <a:spLocks noGrp="1"/>
          </p:cNvSpPr>
          <p:nvPr>
            <p:ph type="title"/>
          </p:nvPr>
        </p:nvSpPr>
        <p:spPr/>
        <p:txBody>
          <a:bodyPr anchor="b" anchorCtr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zh-CN" altLang="en-US"/>
              <a:t>1.13 加入一台计算机上运行一个程序需要250s，其中70s用于执行浮点指令，85s用于执行L/S指令，40s用于执行分支指令。</a:t>
            </a:r>
          </a:p>
          <a:p>
            <a:r>
              <a:rPr lang="zh-CN" altLang="en-US"/>
              <a:t>3）如果只减少分支指令时间，总时间能否减少20%？</a:t>
            </a:r>
          </a:p>
          <a:p>
            <a:endParaRPr lang="zh-CN" altLang="en-US"/>
          </a:p>
          <a:p>
            <a:r>
              <a:rPr lang="zh-CN" altLang="en-US"/>
              <a:t>3)  Tnew  = 250 * 0.8 = 200 s,  Tfp +Tint + Tl/s = 210 s.  NO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作者简介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179388" y="1125538"/>
            <a:ext cx="9145587" cy="511175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2000" dirty="0">
                <a:ea typeface="宋体" panose="02010600030101010101" pitchFamily="2" charset="-122"/>
              </a:rPr>
              <a:t>David Andrew Patterson 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November 16, 1947</a:t>
            </a:r>
            <a:r>
              <a:rPr lang="zh-CN" altLang="en-US" sz="1800" dirty="0"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</a:rPr>
              <a:t>Evergreen Park, Illinois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UCLA</a:t>
            </a:r>
            <a:r>
              <a:rPr lang="zh-CN" altLang="en-US" sz="1800" dirty="0">
                <a:ea typeface="宋体" panose="02010600030101010101" pitchFamily="2" charset="-122"/>
              </a:rPr>
              <a:t>：</a:t>
            </a:r>
            <a:r>
              <a:rPr lang="en-GB" altLang="zh-CN" sz="1800" dirty="0">
                <a:ea typeface="宋体" panose="02010600030101010101" pitchFamily="2" charset="-122"/>
              </a:rPr>
              <a:t>B.A. in 1969, M.S. in 1970</a:t>
            </a:r>
            <a:r>
              <a:rPr lang="zh-CN" altLang="en-US" sz="1800" dirty="0">
                <a:ea typeface="宋体" panose="02010600030101010101" pitchFamily="2" charset="-122"/>
              </a:rPr>
              <a:t>，</a:t>
            </a:r>
            <a:r>
              <a:rPr lang="en-GB" altLang="zh-CN" sz="1800" dirty="0">
                <a:ea typeface="宋体" panose="02010600030101010101" pitchFamily="2" charset="-122"/>
              </a:rPr>
              <a:t>Ph.D.in 1976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1976, professor in UC Berkeley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1980-1984, Berkeley RISC project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1988, RAID(</a:t>
            </a:r>
            <a:r>
              <a:rPr lang="en-GB" altLang="zh-CN" sz="1800" dirty="0">
                <a:ea typeface="宋体" panose="02010600030101010101" pitchFamily="2" charset="-122"/>
              </a:rPr>
              <a:t>Redundant Arrays of Independent Disks</a:t>
            </a:r>
            <a:r>
              <a:rPr lang="en-US" altLang="zh-CN" sz="1800" dirty="0">
                <a:ea typeface="宋体" panose="02010600030101010101" pitchFamily="2" charset="-122"/>
              </a:rPr>
              <a:t>)</a:t>
            </a:r>
          </a:p>
          <a:p>
            <a:r>
              <a:rPr lang="en-GB" altLang="zh-CN" sz="2000" dirty="0">
                <a:ea typeface="宋体" panose="02010600030101010101" pitchFamily="2" charset="-122"/>
              </a:rPr>
              <a:t>John Leroy Hennessy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September 22, 1952</a:t>
            </a:r>
            <a:r>
              <a:rPr lang="zh-CN" altLang="en-US" sz="1800" dirty="0"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</a:rPr>
              <a:t>Huntington, New York</a:t>
            </a:r>
            <a:endParaRPr lang="en-GB" altLang="zh-CN" sz="1800" dirty="0">
              <a:ea typeface="宋体" panose="02010600030101010101" pitchFamily="2" charset="-122"/>
            </a:endParaRPr>
          </a:p>
          <a:p>
            <a:pPr lvl="1"/>
            <a:r>
              <a:rPr lang="en-GB" altLang="zh-CN" sz="1800" dirty="0">
                <a:ea typeface="宋体" panose="02010600030101010101" pitchFamily="2" charset="-122"/>
              </a:rPr>
              <a:t> Villanova University: B.S., 1973 </a:t>
            </a:r>
          </a:p>
          <a:p>
            <a:pPr lvl="1"/>
            <a:r>
              <a:rPr lang="en-GB" altLang="zh-CN" sz="1800" dirty="0">
                <a:ea typeface="宋体" panose="02010600030101010101" pitchFamily="2" charset="-122"/>
              </a:rPr>
              <a:t> Stony Brook University : M.S., 1975; Ph.D., 1977</a:t>
            </a:r>
          </a:p>
          <a:p>
            <a:pPr lvl="1"/>
            <a:r>
              <a:rPr lang="en-GB" altLang="zh-CN" sz="1800" dirty="0">
                <a:ea typeface="宋体" panose="02010600030101010101" pitchFamily="2" charset="-122"/>
              </a:rPr>
              <a:t>1977</a:t>
            </a:r>
            <a:r>
              <a:rPr lang="en-US" altLang="zh-CN" sz="1800" dirty="0">
                <a:ea typeface="宋体" panose="02010600030101010101" pitchFamily="2" charset="-122"/>
              </a:rPr>
              <a:t>,</a:t>
            </a:r>
            <a:r>
              <a:rPr lang="en-GB" altLang="zh-CN" sz="1800" dirty="0">
                <a:ea typeface="宋体" panose="02010600030101010101" pitchFamily="2" charset="-122"/>
              </a:rPr>
              <a:t> Stanford faculty member 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1984, found MIPS Computer Systems Inc.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1989–93 , director of Stanford's Computer System Laboratory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1994–96 , chair of the Department of Computer Science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2000 ,Stanford President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2008, </a:t>
            </a:r>
            <a:r>
              <a:rPr lang="en-GB" altLang="zh-CN" sz="1800" dirty="0">
                <a:ea typeface="宋体" panose="02010600030101010101" pitchFamily="2" charset="-122"/>
              </a:rPr>
              <a:t>salary of $1,091,589 , 23rd </a:t>
            </a:r>
            <a:r>
              <a:rPr lang="en-US" altLang="zh-CN" sz="1800" dirty="0">
                <a:ea typeface="宋体" panose="02010600030101010101" pitchFamily="2" charset="-122"/>
              </a:rPr>
              <a:t>,board member of Google, Cisco Systems, Atheros Communications, and the Daniel Pearl Foundation.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8195" name="图片 4" descr="David_A_Patters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2270" y="1197293"/>
            <a:ext cx="2376488" cy="1582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1024px-John_L_Henness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3695" y="2924493"/>
            <a:ext cx="2368550" cy="1584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5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5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  <a:sym typeface="+mn-ea"/>
              </a:rPr>
              <a:t>1.1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引言</a:t>
            </a:r>
            <a:endParaRPr lang="en-AU" altLang="zh-CN" dirty="0"/>
          </a:p>
        </p:txBody>
      </p:sp>
      <p:sp>
        <p:nvSpPr>
          <p:cNvPr id="215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使得许多新应用成为可行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车载计算机（</a:t>
            </a:r>
            <a:r>
              <a:rPr lang="en-US" altLang="zh-CN" dirty="0">
                <a:ea typeface="宋体" panose="02010600030101010101" pitchFamily="2" charset="-122"/>
              </a:rPr>
              <a:t>Computers in automobiles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手机（</a:t>
            </a:r>
            <a:r>
              <a:rPr lang="en-US" altLang="zh-CN" dirty="0">
                <a:ea typeface="宋体" panose="02010600030101010101" pitchFamily="2" charset="-122"/>
              </a:rPr>
              <a:t>Cell phones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人类基因项目（</a:t>
            </a:r>
            <a:r>
              <a:rPr lang="en-US" altLang="zh-CN" dirty="0">
                <a:ea typeface="宋体" panose="02010600030101010101" pitchFamily="2" charset="-122"/>
              </a:rPr>
              <a:t>Human genome project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万维网（</a:t>
            </a:r>
            <a:r>
              <a:rPr lang="en-US" altLang="zh-CN" dirty="0">
                <a:ea typeface="宋体" panose="02010600030101010101" pitchFamily="2" charset="-122"/>
              </a:rPr>
              <a:t>World Wide Web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搜索引擎（</a:t>
            </a:r>
            <a:r>
              <a:rPr lang="en-US" altLang="zh-CN" dirty="0">
                <a:ea typeface="宋体" panose="02010600030101010101" pitchFamily="2" charset="-122"/>
              </a:rPr>
              <a:t>Search Engines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计算机的应用非常广泛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1508" name="Text Box 4"/>
          <p:cNvSpPr txBox="1"/>
          <p:nvPr/>
        </p:nvSpPr>
        <p:spPr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§1.1 Introduction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作者简介</a:t>
            </a:r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32825" cy="511175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1600" dirty="0">
                <a:ea typeface="宋体" panose="02010600030101010101" pitchFamily="2" charset="-122"/>
              </a:rPr>
              <a:t>David A. Patterson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David Andrew Patterson </a:t>
            </a:r>
            <a:r>
              <a:rPr lang="zh-CN" altLang="en-US" sz="1600" dirty="0">
                <a:ea typeface="宋体" panose="02010600030101010101" pitchFamily="2" charset="-122"/>
              </a:rPr>
              <a:t>出生于 </a:t>
            </a:r>
            <a:r>
              <a:rPr lang="en-US" altLang="zh-CN" sz="1600" dirty="0">
                <a:ea typeface="宋体" panose="02010600030101010101" pitchFamily="2" charset="-122"/>
              </a:rPr>
              <a:t>1947 </a:t>
            </a:r>
            <a:r>
              <a:rPr lang="zh-CN" altLang="en-US" sz="1600" dirty="0">
                <a:ea typeface="宋体" panose="02010600030101010101" pitchFamily="2" charset="-122"/>
              </a:rPr>
              <a:t>年，现年 </a:t>
            </a:r>
            <a:r>
              <a:rPr lang="en-US" altLang="zh-CN" sz="1600" dirty="0">
                <a:ea typeface="宋体" panose="02010600030101010101" pitchFamily="2" charset="-122"/>
              </a:rPr>
              <a:t>74 </a:t>
            </a:r>
            <a:r>
              <a:rPr lang="zh-CN" altLang="en-US" sz="1600" dirty="0">
                <a:ea typeface="宋体" panose="02010600030101010101" pitchFamily="2" charset="-122"/>
              </a:rPr>
              <a:t>岁。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他于 </a:t>
            </a:r>
            <a:r>
              <a:rPr lang="en-US" altLang="zh-CN" sz="1600" dirty="0">
                <a:ea typeface="宋体" panose="02010600030101010101" pitchFamily="2" charset="-122"/>
              </a:rPr>
              <a:t>1969 </a:t>
            </a:r>
            <a:r>
              <a:rPr lang="zh-CN" altLang="en-US" sz="1600" dirty="0">
                <a:ea typeface="宋体" panose="02010600030101010101" pitchFamily="2" charset="-122"/>
              </a:rPr>
              <a:t>年从加州大学洛杉矶分校毕业，获数学学士学位。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1970 </a:t>
            </a:r>
            <a:r>
              <a:rPr lang="zh-CN" altLang="en-US" sz="1600" dirty="0">
                <a:ea typeface="宋体" panose="02010600030101010101" pitchFamily="2" charset="-122"/>
              </a:rPr>
              <a:t>年和 </a:t>
            </a:r>
            <a:r>
              <a:rPr lang="en-US" altLang="zh-CN" sz="1600" dirty="0">
                <a:ea typeface="宋体" panose="02010600030101010101" pitchFamily="2" charset="-122"/>
              </a:rPr>
              <a:t>1976 </a:t>
            </a:r>
            <a:r>
              <a:rPr lang="zh-CN" altLang="en-US" sz="1600" dirty="0">
                <a:ea typeface="宋体" panose="02010600030101010101" pitchFamily="2" charset="-122"/>
              </a:rPr>
              <a:t>年，他于加州大学洛杉矶分校分别获得计算机硕士和博士学位。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博士毕业后，</a:t>
            </a:r>
            <a:r>
              <a:rPr lang="en-US" altLang="zh-CN" sz="1600" dirty="0">
                <a:ea typeface="宋体" panose="02010600030101010101" pitchFamily="2" charset="-122"/>
              </a:rPr>
              <a:t>Patterson </a:t>
            </a:r>
            <a:r>
              <a:rPr lang="zh-CN" altLang="en-US" sz="1600" dirty="0">
                <a:ea typeface="宋体" panose="02010600030101010101" pitchFamily="2" charset="-122"/>
              </a:rPr>
              <a:t>在加州大学伯克利分校计算机系留校任教。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1994 </a:t>
            </a:r>
            <a:r>
              <a:rPr lang="zh-CN" altLang="en-US" sz="1600" dirty="0">
                <a:ea typeface="宋体" panose="02010600030101010101" pitchFamily="2" charset="-122"/>
              </a:rPr>
              <a:t>年，他当选美国计算机协会院士。</a:t>
            </a:r>
            <a:r>
              <a:rPr lang="en-US" altLang="zh-CN" sz="1600" dirty="0">
                <a:ea typeface="宋体" panose="02010600030101010101" pitchFamily="2" charset="-122"/>
              </a:rPr>
              <a:t>2004 </a:t>
            </a:r>
            <a:r>
              <a:rPr lang="zh-CN" altLang="en-US" sz="1600" dirty="0">
                <a:ea typeface="宋体" panose="02010600030101010101" pitchFamily="2" charset="-122"/>
              </a:rPr>
              <a:t>年至 </a:t>
            </a:r>
            <a:r>
              <a:rPr lang="en-US" altLang="zh-CN" sz="1600" dirty="0">
                <a:ea typeface="宋体" panose="02010600030101010101" pitchFamily="2" charset="-122"/>
              </a:rPr>
              <a:t>2006 </a:t>
            </a:r>
            <a:r>
              <a:rPr lang="zh-CN" altLang="en-US" sz="1600" dirty="0">
                <a:ea typeface="宋体" panose="02010600030101010101" pitchFamily="2" charset="-122"/>
              </a:rPr>
              <a:t>年，任美国计算机协会主席。</a:t>
            </a:r>
            <a:r>
              <a:rPr lang="en-US" altLang="zh-CN" sz="1600" dirty="0">
                <a:ea typeface="宋体" panose="02010600030101010101" pitchFamily="2" charset="-122"/>
              </a:rPr>
              <a:t>Patterson </a:t>
            </a:r>
            <a:r>
              <a:rPr lang="zh-CN" altLang="en-US" sz="1600" dirty="0">
                <a:ea typeface="宋体" panose="02010600030101010101" pitchFamily="2" charset="-122"/>
              </a:rPr>
              <a:t>同时也是美国工程院、科学院的院士。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2016 </a:t>
            </a:r>
            <a:r>
              <a:rPr lang="zh-CN" altLang="en-US" sz="1600" dirty="0">
                <a:ea typeface="宋体" panose="02010600030101010101" pitchFamily="2" charset="-122"/>
              </a:rPr>
              <a:t>年，</a:t>
            </a:r>
            <a:r>
              <a:rPr lang="en-US" altLang="zh-CN" sz="1600" dirty="0">
                <a:ea typeface="宋体" panose="02010600030101010101" pitchFamily="2" charset="-122"/>
              </a:rPr>
              <a:t>Patterson </a:t>
            </a:r>
            <a:r>
              <a:rPr lang="zh-CN" altLang="en-US" sz="1600" dirty="0">
                <a:ea typeface="宋体" panose="02010600030101010101" pitchFamily="2" charset="-122"/>
              </a:rPr>
              <a:t>从伯克利退休后，加入 </a:t>
            </a:r>
            <a:r>
              <a:rPr lang="en-US" altLang="zh-CN" sz="1600" dirty="0">
                <a:ea typeface="宋体" panose="02010600030101010101" pitchFamily="2" charset="-122"/>
              </a:rPr>
              <a:t>Google Brain</a:t>
            </a:r>
            <a:r>
              <a:rPr lang="zh-CN" altLang="en-US" sz="1600" dirty="0">
                <a:ea typeface="宋体" panose="02010600030101010101" pitchFamily="2" charset="-122"/>
              </a:rPr>
              <a:t>，正式成为 </a:t>
            </a:r>
            <a:r>
              <a:rPr lang="en-US" altLang="zh-CN" sz="1600" dirty="0">
                <a:ea typeface="宋体" panose="02010600030101010101" pitchFamily="2" charset="-122"/>
              </a:rPr>
              <a:t>TPU </a:t>
            </a:r>
            <a:r>
              <a:rPr lang="zh-CN" altLang="en-US" sz="1600" dirty="0">
                <a:ea typeface="宋体" panose="02010600030101010101" pitchFamily="2" charset="-122"/>
              </a:rPr>
              <a:t>项目团队的高级研究员。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</a:t>
            </a:r>
            <a:r>
              <a:rPr lang="en-US" altLang="zh-CN" sz="1600" dirty="0">
                <a:ea typeface="宋体" panose="02010600030101010101" pitchFamily="2" charset="-122"/>
              </a:rPr>
              <a:t>John L. Hennessy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John LeRoy Hennessy</a:t>
            </a:r>
            <a:r>
              <a:rPr lang="zh-CN" altLang="en-US" sz="1600" dirty="0">
                <a:ea typeface="宋体" panose="02010600030101010101" pitchFamily="2" charset="-122"/>
              </a:rPr>
              <a:t>，生于 </a:t>
            </a:r>
            <a:r>
              <a:rPr lang="en-US" altLang="zh-CN" sz="1600" dirty="0">
                <a:ea typeface="宋体" panose="02010600030101010101" pitchFamily="2" charset="-122"/>
              </a:rPr>
              <a:t>1953 </a:t>
            </a:r>
            <a:r>
              <a:rPr lang="zh-CN" altLang="en-US" sz="1600" dirty="0">
                <a:ea typeface="宋体" panose="02010600030101010101" pitchFamily="2" charset="-122"/>
              </a:rPr>
              <a:t>年，现年 </a:t>
            </a:r>
            <a:r>
              <a:rPr lang="en-US" altLang="zh-CN" sz="1600" dirty="0">
                <a:ea typeface="宋体" panose="02010600030101010101" pitchFamily="2" charset="-122"/>
              </a:rPr>
              <a:t>68 </a:t>
            </a:r>
            <a:r>
              <a:rPr lang="zh-CN" altLang="en-US" sz="1600" dirty="0">
                <a:ea typeface="宋体" panose="02010600030101010101" pitchFamily="2" charset="-122"/>
              </a:rPr>
              <a:t>岁。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他于维拉诺瓦大学取得电机工程学士学位，于纽约石溪大学取得计算机科学硕士及博士学位。</a:t>
            </a:r>
            <a:r>
              <a:rPr lang="en-US" altLang="zh-CN" sz="1600" dirty="0">
                <a:ea typeface="宋体" panose="02010600030101010101" pitchFamily="2" charset="-122"/>
              </a:rPr>
              <a:t>1977 </a:t>
            </a:r>
            <a:r>
              <a:rPr lang="zh-CN" altLang="en-US" sz="1600" dirty="0">
                <a:ea typeface="宋体" panose="02010600030101010101" pitchFamily="2" charset="-122"/>
              </a:rPr>
              <a:t>年，</a:t>
            </a:r>
            <a:r>
              <a:rPr lang="en-US" altLang="zh-CN" sz="1600" dirty="0">
                <a:ea typeface="宋体" panose="02010600030101010101" pitchFamily="2" charset="-122"/>
              </a:rPr>
              <a:t>Hennessy </a:t>
            </a:r>
            <a:r>
              <a:rPr lang="zh-CN" altLang="en-US" sz="1600" dirty="0">
                <a:ea typeface="宋体" panose="02010600030101010101" pitchFamily="2" charset="-122"/>
              </a:rPr>
              <a:t>加入斯坦福大学任教。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1997 </a:t>
            </a:r>
            <a:r>
              <a:rPr lang="zh-CN" altLang="en-US" sz="1600" dirty="0">
                <a:ea typeface="宋体" panose="02010600030101010101" pitchFamily="2" charset="-122"/>
              </a:rPr>
              <a:t>年，他被选为计算机协会会员。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1999 </a:t>
            </a:r>
            <a:r>
              <a:rPr lang="zh-CN" altLang="en-US" sz="1600" dirty="0">
                <a:ea typeface="宋体" panose="02010600030101010101" pitchFamily="2" charset="-122"/>
              </a:rPr>
              <a:t>年，</a:t>
            </a:r>
            <a:r>
              <a:rPr lang="en-US" altLang="zh-CN" sz="1600" dirty="0">
                <a:ea typeface="宋体" panose="02010600030101010101" pitchFamily="2" charset="-122"/>
              </a:rPr>
              <a:t>Hennessy </a:t>
            </a:r>
            <a:r>
              <a:rPr lang="zh-CN" altLang="en-US" sz="1600" dirty="0">
                <a:ea typeface="宋体" panose="02010600030101010101" pitchFamily="2" charset="-122"/>
              </a:rPr>
              <a:t>成为斯坦福大学第十任校长，直到他 </a:t>
            </a:r>
            <a:r>
              <a:rPr lang="en-US" altLang="zh-CN" sz="1600" dirty="0">
                <a:ea typeface="宋体" panose="02010600030101010101" pitchFamily="2" charset="-122"/>
              </a:rPr>
              <a:t>2016 </a:t>
            </a:r>
            <a:r>
              <a:rPr lang="zh-CN" altLang="en-US" sz="1600" dirty="0">
                <a:ea typeface="宋体" panose="02010600030101010101" pitchFamily="2" charset="-122"/>
              </a:rPr>
              <a:t>年辞职。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2012 </a:t>
            </a:r>
            <a:r>
              <a:rPr lang="zh-CN" altLang="en-US" sz="1600" dirty="0">
                <a:ea typeface="宋体" panose="02010600030101010101" pitchFamily="2" charset="-122"/>
              </a:rPr>
              <a:t>年，</a:t>
            </a:r>
            <a:r>
              <a:rPr lang="en-US" altLang="zh-CN" sz="1600" dirty="0">
                <a:ea typeface="宋体" panose="02010600030101010101" pitchFamily="2" charset="-122"/>
              </a:rPr>
              <a:t>Hennessy </a:t>
            </a:r>
            <a:r>
              <a:rPr lang="zh-CN" altLang="en-US" sz="1600" dirty="0">
                <a:ea typeface="宋体" panose="02010600030101010101" pitchFamily="2" charset="-122"/>
              </a:rPr>
              <a:t>荣获 </a:t>
            </a:r>
            <a:r>
              <a:rPr lang="en-US" altLang="zh-CN" sz="1600" dirty="0">
                <a:ea typeface="宋体" panose="02010600030101010101" pitchFamily="2" charset="-122"/>
              </a:rPr>
              <a:t>IEEE </a:t>
            </a:r>
            <a:r>
              <a:rPr lang="zh-CN" altLang="en-US" sz="1600" dirty="0">
                <a:ea typeface="宋体" panose="02010600030101010101" pitchFamily="2" charset="-122"/>
              </a:rPr>
              <a:t>荣誉勋章。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Hennessy </a:t>
            </a:r>
            <a:r>
              <a:rPr lang="zh-CN" altLang="en-US" sz="1600" dirty="0">
                <a:ea typeface="宋体" panose="02010600030101010101" pitchFamily="2" charset="-122"/>
              </a:rPr>
              <a:t>从 </a:t>
            </a:r>
            <a:r>
              <a:rPr lang="en-US" altLang="zh-CN" sz="1600" dirty="0">
                <a:ea typeface="宋体" panose="02010600030101010101" pitchFamily="2" charset="-122"/>
              </a:rPr>
              <a:t>2004 </a:t>
            </a:r>
            <a:r>
              <a:rPr lang="zh-CN" altLang="en-US" sz="1600" dirty="0">
                <a:ea typeface="宋体" panose="02010600030101010101" pitchFamily="2" charset="-122"/>
              </a:rPr>
              <a:t>年起便加入了 </a:t>
            </a:r>
            <a:r>
              <a:rPr lang="en-US" altLang="zh-CN" sz="1600" dirty="0">
                <a:ea typeface="宋体" panose="02010600030101010101" pitchFamily="2" charset="-122"/>
              </a:rPr>
              <a:t>Google </a:t>
            </a:r>
            <a:r>
              <a:rPr lang="zh-CN" altLang="en-US" sz="1600" dirty="0">
                <a:ea typeface="宋体" panose="02010600030101010101" pitchFamily="2" charset="-122"/>
              </a:rPr>
              <a:t>董事会，并于 </a:t>
            </a:r>
            <a:r>
              <a:rPr lang="en-US" altLang="zh-CN" sz="1600" dirty="0">
                <a:ea typeface="宋体" panose="02010600030101010101" pitchFamily="2" charset="-122"/>
              </a:rPr>
              <a:t>2007 </a:t>
            </a:r>
            <a:r>
              <a:rPr lang="zh-CN" altLang="en-US" sz="1600" dirty="0">
                <a:ea typeface="宋体" panose="02010600030101010101" pitchFamily="2" charset="-122"/>
              </a:rPr>
              <a:t>年担任独立董事。</a:t>
            </a:r>
          </a:p>
          <a:p>
            <a:r>
              <a:rPr lang="zh-CN" altLang="en-US" sz="1600" dirty="0">
                <a:ea typeface="宋体" panose="02010600030101010101" pitchFamily="2" charset="-122"/>
              </a:rPr>
              <a:t>　　</a:t>
            </a:r>
            <a:r>
              <a:rPr lang="en-US" altLang="zh-CN" sz="1600" dirty="0">
                <a:ea typeface="宋体" panose="02010600030101010101" pitchFamily="2" charset="-122"/>
              </a:rPr>
              <a:t>2018</a:t>
            </a:r>
            <a:r>
              <a:rPr lang="zh-CN" altLang="en-US" sz="1600" dirty="0">
                <a:ea typeface="宋体" panose="02010600030101010101" pitchFamily="2" charset="-122"/>
              </a:rPr>
              <a:t>年 </a:t>
            </a:r>
            <a:r>
              <a:rPr lang="en-US" altLang="zh-CN" sz="1600" dirty="0">
                <a:ea typeface="宋体" panose="02010600030101010101" pitchFamily="2" charset="-122"/>
              </a:rPr>
              <a:t>2 </a:t>
            </a:r>
            <a:r>
              <a:rPr lang="zh-CN" altLang="en-US" sz="1600" dirty="0">
                <a:ea typeface="宋体" panose="02010600030101010101" pitchFamily="2" charset="-122"/>
              </a:rPr>
              <a:t>月 </a:t>
            </a:r>
            <a:r>
              <a:rPr lang="en-US" altLang="zh-CN" sz="1600" dirty="0">
                <a:ea typeface="宋体" panose="02010600030101010101" pitchFamily="2" charset="-122"/>
              </a:rPr>
              <a:t>1 </a:t>
            </a:r>
            <a:r>
              <a:rPr lang="zh-CN" altLang="en-US" sz="1600" dirty="0">
                <a:ea typeface="宋体" panose="02010600030101010101" pitchFamily="2" charset="-122"/>
              </a:rPr>
              <a:t>日，</a:t>
            </a:r>
            <a:r>
              <a:rPr lang="en-US" altLang="zh-CN" sz="1600" dirty="0">
                <a:ea typeface="宋体" panose="02010600030101010101" pitchFamily="2" charset="-122"/>
              </a:rPr>
              <a:t>Google </a:t>
            </a:r>
            <a:r>
              <a:rPr lang="zh-CN" altLang="en-US" sz="1600" dirty="0">
                <a:ea typeface="宋体" panose="02010600030101010101" pitchFamily="2" charset="-122"/>
              </a:rPr>
              <a:t>母公司 </a:t>
            </a:r>
            <a:r>
              <a:rPr lang="en-US" altLang="zh-CN" sz="1600" dirty="0">
                <a:ea typeface="宋体" panose="02010600030101010101" pitchFamily="2" charset="-122"/>
              </a:rPr>
              <a:t>Alphabet </a:t>
            </a:r>
            <a:r>
              <a:rPr lang="zh-CN" altLang="en-US" sz="1600" dirty="0">
                <a:ea typeface="宋体" panose="02010600030101010101" pitchFamily="2" charset="-122"/>
              </a:rPr>
              <a:t>任命 </a:t>
            </a:r>
            <a:r>
              <a:rPr lang="en-US" altLang="zh-CN" sz="1600" dirty="0">
                <a:ea typeface="宋体" panose="02010600030101010101" pitchFamily="2" charset="-122"/>
              </a:rPr>
              <a:t>Hennessy </a:t>
            </a:r>
            <a:r>
              <a:rPr lang="zh-CN" altLang="en-US" sz="1600" dirty="0">
                <a:ea typeface="宋体" panose="02010600030101010101" pitchFamily="2" charset="-122"/>
              </a:rPr>
              <a:t>为新任董事会主席。</a:t>
            </a:r>
          </a:p>
          <a:p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作者简介</a:t>
            </a:r>
          </a:p>
        </p:txBody>
      </p:sp>
      <p:pic>
        <p:nvPicPr>
          <p:cNvPr id="11266" name="Picture 7" descr="https://imgslim.geekpark.net/uploads/image/file/95/39/95394360123085a05a084e9c78f67d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875" y="3500438"/>
            <a:ext cx="4762500" cy="308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矩形 6"/>
          <p:cNvSpPr/>
          <p:nvPr/>
        </p:nvSpPr>
        <p:spPr>
          <a:xfrm>
            <a:off x="539750" y="1268413"/>
            <a:ext cx="7993063" cy="1939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美国计算机协会（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ACM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2018-03-21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晚宣布，前斯坦福大学校长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John L. Hennessy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和加州大学伯克利分校退休教授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David A. Patterson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获得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2017 ACM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图灵奖，以表彰他们在计算机体系结构的设计和评估方面开创了一套系统的、量化的方法，并对微处理器行业产生了深远的影响。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/>
          </p:cNvSpPr>
          <p:nvPr>
            <p:ph type="body" sz="half" idx="1"/>
          </p:nvPr>
        </p:nvSpPr>
        <p:spPr>
          <a:xfrm>
            <a:off x="109220" y="986473"/>
            <a:ext cx="7377113" cy="4995862"/>
          </a:xfrm>
        </p:spPr>
        <p:txBody>
          <a:bodyPr vert="horz" wrap="square" lIns="91432" tIns="45715" rIns="91432" bIns="45715" anchor="t" anchorCtr="0"/>
          <a:lstStyle/>
          <a:p>
            <a:pPr>
              <a:lnSpc>
                <a:spcPct val="110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en-US" dirty="0">
                <a:latin typeface="Times New Roman" panose="02020603050405020304" pitchFamily="18" charset="0"/>
              </a:rPr>
              <a:t>第一台</a:t>
            </a:r>
            <a:r>
              <a:rPr lang="en-US" altLang="en-US" b="1" dirty="0">
                <a:solidFill>
                  <a:srgbClr val="FF00FF"/>
                </a:solidFill>
                <a:latin typeface="Times New Roman" panose="02020603050405020304" pitchFamily="18" charset="0"/>
              </a:rPr>
              <a:t>存储程序</a:t>
            </a:r>
            <a:r>
              <a:rPr lang="en-US" altLang="en-US" dirty="0">
                <a:latin typeface="Times New Roman" panose="02020603050405020304" pitchFamily="18" charset="0"/>
              </a:rPr>
              <a:t>计算机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1949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EDSAC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（埃迪萨克）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英国剑桥大学威尔克斯 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M.Wilkes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3000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只电子管为主要元件</a:t>
            </a:r>
          </a:p>
        </p:txBody>
      </p:sp>
      <p:pic>
        <p:nvPicPr>
          <p:cNvPr id="444419" name="Picture 3" descr="ollike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39115" y="3717290"/>
            <a:ext cx="4122420" cy="2264410"/>
          </a:xfrm>
        </p:spPr>
      </p:pic>
      <p:sp>
        <p:nvSpPr>
          <p:cNvPr id="17411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r>
              <a:rPr lang="en-US" altLang="en-US" sz="4000" dirty="0">
                <a:latin typeface="华文中宋" panose="02010600040101010101" pitchFamily="2" charset="-122"/>
              </a:rPr>
              <a:t>计算机发展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史上的</a:t>
            </a:r>
            <a:r>
              <a:rPr lang="en-US" altLang="en-US" sz="4000" dirty="0">
                <a:latin typeface="华文中宋" panose="02010600040101010101" pitchFamily="2" charset="-122"/>
              </a:rPr>
              <a:t>重要里程碑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标注 2"/>
          <p:cNvSpPr/>
          <p:nvPr>
            <p:custDataLst>
              <p:tags r:id="rId1"/>
            </p:custDataLst>
          </p:nvPr>
        </p:nvSpPr>
        <p:spPr>
          <a:xfrm>
            <a:off x="5219065" y="3789680"/>
            <a:ext cx="3631565" cy="2631440"/>
          </a:xfrm>
          <a:prstGeom prst="wedgeRectCallout">
            <a:avLst>
              <a:gd name="adj1" fmla="val -33511"/>
              <a:gd name="adj2" fmla="val -81515"/>
            </a:avLst>
          </a:prstGeom>
          <a:solidFill>
            <a:srgbClr val="EAF3B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莫里斯·文森特·威尔克斯爵士，1913.6.26－2010.11.29，英国计算机科学家。英国皇家科学院院士，美国工程院和美国科学院外籍院士。1956年他发起成立了英国计算机协会并任首任主席。他也是国际信息处理联盟IFIP的主要发起人之一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贡献：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EDSAC，创造和发明了许多新的技术概念。诸如“变址”、“宏指令”、微程序、子例程及子例程库、高速缓冲存储器（Cache）等等</a:t>
            </a: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他</a:t>
            </a: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74</a:t>
            </a: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岁开发了一种简单的表处理语言wisp。</a:t>
            </a:r>
          </a:p>
        </p:txBody>
      </p:sp>
      <p:pic>
        <p:nvPicPr>
          <p:cNvPr id="102" name="图片 10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9880" y="909320"/>
            <a:ext cx="2278380" cy="2419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444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444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44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188" y="-14287"/>
            <a:ext cx="6408737" cy="6884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页脚占位符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6627" name="矩形 4"/>
          <p:cNvSpPr/>
          <p:nvPr/>
        </p:nvSpPr>
        <p:spPr>
          <a:xfrm>
            <a:off x="-34925" y="1628775"/>
            <a:ext cx="792163" cy="1754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TOP 7 Sites for June 2020</a:t>
            </a:r>
          </a:p>
        </p:txBody>
      </p:sp>
      <p:pic>
        <p:nvPicPr>
          <p:cNvPr id="26628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411538" y="438150"/>
            <a:ext cx="5673725" cy="59880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页脚占位符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8674" name="矩形 5"/>
          <p:cNvSpPr/>
          <p:nvPr/>
        </p:nvSpPr>
        <p:spPr>
          <a:xfrm>
            <a:off x="34925" y="2276475"/>
            <a:ext cx="936625" cy="1477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Green6 List for June 2020</a:t>
            </a:r>
          </a:p>
        </p:txBody>
      </p:sp>
      <p:pic>
        <p:nvPicPr>
          <p:cNvPr id="28675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650" y="0"/>
            <a:ext cx="6564313" cy="6973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575" y="260350"/>
            <a:ext cx="5895975" cy="6551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55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处理器和存储器制造技术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5539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3311525" cy="2735262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电子技术持续发展</a:t>
            </a:r>
            <a:endParaRPr lang="en-AU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容量和性能提升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成本降低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51205" name="表格 51204"/>
          <p:cNvGraphicFramePr/>
          <p:nvPr/>
        </p:nvGraphicFramePr>
        <p:xfrm>
          <a:off x="612775" y="3860800"/>
          <a:ext cx="7920038" cy="2196465"/>
        </p:xfrm>
        <a:graphic>
          <a:graphicData uri="http://schemas.openxmlformats.org/drawingml/2006/table">
            <a:tbl>
              <a:tblPr/>
              <a:tblGrid>
                <a:gridCol w="86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Year</a:t>
                      </a:r>
                    </a:p>
                  </a:txBody>
                  <a:tcPr marT="45707" marB="4570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计算机中使用的技术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相对性能</a:t>
                      </a: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单价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7" marB="4570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1951</a:t>
                      </a:r>
                    </a:p>
                  </a:txBody>
                  <a:tcPr marT="45707" marB="4570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真空管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7" marB="4570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7" marB="45707">
                    <a:lnL>
                      <a:noFill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1965</a:t>
                      </a:r>
                    </a:p>
                  </a:txBody>
                  <a:tcPr marT="45707" marB="4570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晶体管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T="45707" marB="4570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7" marB="45707">
                    <a:lnL>
                      <a:noFill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1975</a:t>
                      </a:r>
                    </a:p>
                  </a:txBody>
                  <a:tcPr marT="45707" marB="4570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集成电路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900</a:t>
                      </a:r>
                    </a:p>
                  </a:txBody>
                  <a:tcPr marT="45707" marB="4570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7" marB="45707">
                    <a:lnL>
                      <a:noFill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1995</a:t>
                      </a:r>
                    </a:p>
                  </a:txBody>
                  <a:tcPr marT="45707" marB="4570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大规模集成电路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2,400,000</a:t>
                      </a:r>
                    </a:p>
                  </a:txBody>
                  <a:tcPr marT="45707" marB="4570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7" marB="45707">
                    <a:lnL>
                      <a:noFill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2013</a:t>
                      </a:r>
                    </a:p>
                  </a:txBody>
                  <a:tcPr marT="45707" marB="4570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超大规模集成电路</a:t>
                      </a: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AU" altLang="zh-CN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250,000,000,000</a:t>
                      </a:r>
                    </a:p>
                  </a:txBody>
                  <a:tcPr marT="45707" marB="4570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AU" altLang="zh-CN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7" marB="45707">
                    <a:lnL>
                      <a:noFill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576" name="Text Box 89"/>
          <p:cNvSpPr txBox="1"/>
          <p:nvPr/>
        </p:nvSpPr>
        <p:spPr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AU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DRAM capacity</a:t>
            </a:r>
          </a:p>
        </p:txBody>
      </p:sp>
      <p:pic>
        <p:nvPicPr>
          <p:cNvPr id="65577" name="Picture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275" y="1268413"/>
            <a:ext cx="4708525" cy="188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78" name="Text Box 9"/>
          <p:cNvSpPr txBox="1"/>
          <p:nvPr/>
        </p:nvSpPr>
        <p:spPr>
          <a:xfrm rot="5400000">
            <a:off x="6046788" y="2727325"/>
            <a:ext cx="5822950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§1.5 Technologies for Building Processors and Memory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半导体技术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ea typeface="宋体" panose="02010600030101010101" pitchFamily="2" charset="-122"/>
              </a:rPr>
              <a:t>硅</a:t>
            </a:r>
            <a:r>
              <a:rPr lang="en-US" altLang="zh-CN" dirty="0">
                <a:ea typeface="宋体" panose="02010600030101010101" pitchFamily="2" charset="-122"/>
              </a:rPr>
              <a:t>:  </a:t>
            </a:r>
            <a:r>
              <a:rPr lang="zh-CN" altLang="en-US" dirty="0">
                <a:ea typeface="宋体" panose="02010600030101010101" pitchFamily="2" charset="-122"/>
              </a:rPr>
              <a:t>一种自然元素，它是一种半导体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用一些化学方法添加某些材料，硅可以转变成如下的某种物质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良好的导电体（类似于细微的铜线或铝线）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良好的绝缘体（类似于塑料或玻璃）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可控的导电体或绝缘体（类似开关）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758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8610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实例：芯片制造</a:t>
            </a:r>
            <a:endParaRPr lang="en-AU" altLang="zh-CN" dirty="0"/>
          </a:p>
        </p:txBody>
      </p:sp>
      <p:sp>
        <p:nvSpPr>
          <p:cNvPr id="68611" name="Rectangle 19"/>
          <p:cNvSpPr>
            <a:spLocks noGrp="1"/>
          </p:cNvSpPr>
          <p:nvPr>
            <p:ph idx="1"/>
          </p:nvPr>
        </p:nvSpPr>
        <p:spPr>
          <a:xfrm>
            <a:off x="684213" y="5300663"/>
            <a:ext cx="8270875" cy="9366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成品率：每晶圆的合格芯片数占总芯片数的百分比。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68612" name="Picture 20" descr="f01-18-P37449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913" y="1412875"/>
            <a:ext cx="6481762" cy="3495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0658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Intel Core i7 </a:t>
            </a:r>
            <a:r>
              <a:rPr lang="zh-CN" altLang="en-US" dirty="0">
                <a:ea typeface="宋体" panose="02010600030101010101" pitchFamily="2" charset="-122"/>
              </a:rPr>
              <a:t>晶圆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0659" name="Rectangle 6"/>
          <p:cNvSpPr>
            <a:spLocks noGrp="1"/>
          </p:cNvSpPr>
          <p:nvPr>
            <p:ph idx="1"/>
          </p:nvPr>
        </p:nvSpPr>
        <p:spPr>
          <a:xfrm>
            <a:off x="468313" y="5157788"/>
            <a:ext cx="8486775" cy="115093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300mm</a:t>
            </a:r>
            <a:r>
              <a:rPr lang="zh-CN" altLang="en-US" sz="2800" dirty="0">
                <a:ea typeface="宋体" panose="02010600030101010101" pitchFamily="2" charset="-122"/>
              </a:rPr>
              <a:t>晶圆，</a:t>
            </a:r>
            <a:r>
              <a:rPr lang="en-US" altLang="zh-CN" sz="2800" dirty="0">
                <a:ea typeface="宋体" panose="02010600030101010101" pitchFamily="2" charset="-122"/>
              </a:rPr>
              <a:t>280</a:t>
            </a:r>
            <a:r>
              <a:rPr lang="zh-CN" altLang="en-US" sz="2800" dirty="0">
                <a:ea typeface="宋体" panose="02010600030101010101" pitchFamily="2" charset="-122"/>
              </a:rPr>
              <a:t>芯片（良率</a:t>
            </a:r>
            <a:r>
              <a:rPr lang="en-US" altLang="zh-CN" sz="2800" dirty="0">
                <a:ea typeface="宋体" panose="02010600030101010101" pitchFamily="2" charset="-122"/>
              </a:rPr>
              <a:t>100%</a:t>
            </a:r>
            <a:r>
              <a:rPr lang="zh-CN" altLang="en-US" sz="2800" dirty="0">
                <a:ea typeface="宋体" panose="02010600030101010101" pitchFamily="2" charset="-122"/>
              </a:rPr>
              <a:t>），</a:t>
            </a:r>
            <a:r>
              <a:rPr lang="en-US" altLang="zh-CN" sz="2800" dirty="0">
                <a:ea typeface="宋体" panose="02010600030101010101" pitchFamily="2" charset="-122"/>
              </a:rPr>
              <a:t>32nm</a:t>
            </a:r>
            <a:r>
              <a:rPr lang="zh-CN" altLang="en-US" sz="2800" dirty="0">
                <a:ea typeface="宋体" panose="02010600030101010101" pitchFamily="2" charset="-122"/>
              </a:rPr>
              <a:t>工艺</a:t>
            </a:r>
            <a:endParaRPr lang="en-AU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每个芯片是 </a:t>
            </a:r>
            <a:r>
              <a:rPr lang="en-AU" altLang="zh-CN" sz="2800" dirty="0">
                <a:ea typeface="宋体" panose="02010600030101010101" pitchFamily="2" charset="-122"/>
              </a:rPr>
              <a:t>20.7 x 10.5 mm</a:t>
            </a:r>
          </a:p>
        </p:txBody>
      </p:sp>
      <p:pic>
        <p:nvPicPr>
          <p:cNvPr id="70660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8538" y="1052513"/>
            <a:ext cx="4175125" cy="4141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69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集成电路成本</a:t>
            </a:r>
            <a:endParaRPr lang="en-AU" altLang="zh-CN" dirty="0"/>
          </a:p>
        </p:txBody>
      </p:sp>
      <p:sp>
        <p:nvSpPr>
          <p:cNvPr id="72707" name="Rectangle 3"/>
          <p:cNvSpPr>
            <a:spLocks noGrp="1"/>
          </p:cNvSpPr>
          <p:nvPr>
            <p:ph idx="1"/>
          </p:nvPr>
        </p:nvSpPr>
        <p:spPr>
          <a:xfrm>
            <a:off x="684213" y="4005263"/>
            <a:ext cx="8270875" cy="22320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面积和瑕疵率是非线性关系</a:t>
            </a:r>
            <a:endParaRPr lang="en-AU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晶圆费用和面积是固定的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瑕疵率由加工步骤的数量决定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芯片面积由体系架构和电路设计决定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72708" name="Object 4"/>
          <p:cNvGraphicFramePr>
            <a:graphicFrameLocks/>
          </p:cNvGraphicFramePr>
          <p:nvPr/>
        </p:nvGraphicFramePr>
        <p:xfrm>
          <a:off x="1579563" y="1431925"/>
          <a:ext cx="6089650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3152000" imgH="26517600" progId="">
                  <p:embed/>
                </p:oleObj>
              </mc:Choice>
              <mc:Fallback>
                <p:oleObj r:id="rId3" imgW="73152000" imgH="26517600" progId="">
                  <p:embed/>
                  <p:pic>
                    <p:nvPicPr>
                      <p:cNvPr id="0" name="Picture 1" descr="image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1431925"/>
                        <a:ext cx="6089650" cy="2208213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1.1.1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计算机的分类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个人计算机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广泛使用，运行大量第三方软件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受性价比的制约，对单用户提供良好性能，价格低廉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服务器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基于网络访问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容量大，性能良好，可靠性高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服务器的功能和价格有很大的伸缩范围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AU" altLang="zh-C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4754" name="Rectangle 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性能的定义</a:t>
            </a:r>
            <a:endParaRPr lang="en-AU" altLang="zh-CN" dirty="0"/>
          </a:p>
        </p:txBody>
      </p:sp>
      <p:sp>
        <p:nvSpPr>
          <p:cNvPr id="74755" name="Rectangle 9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0323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哪个客机的性能最好？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graphicFrame>
        <p:nvGraphicFramePr>
          <p:cNvPr id="74756" name="Object 3"/>
          <p:cNvGraphicFramePr>
            <a:graphicFrameLocks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47982" imgH="2152693" progId="MSGraph.Chart.8">
                  <p:embed/>
                </p:oleObj>
              </mc:Choice>
              <mc:Fallback>
                <p:oleObj r:id="rId3" imgW="3247982" imgH="2152693" progId="MSGraph.Chart.8">
                  <p:embed/>
                  <p:pic>
                    <p:nvPicPr>
                      <p:cNvPr id="0" name="Picture 4" descr="image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4"/>
          <p:cNvGraphicFramePr>
            <a:graphicFrameLocks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438612" imgH="2152693" progId="MSGraph.Chart.8">
                  <p:embed/>
                </p:oleObj>
              </mc:Choice>
              <mc:Fallback>
                <p:oleObj r:id="rId5" imgW="3438612" imgH="2152693" progId="MSGraph.Chart.8">
                  <p:embed/>
                  <p:pic>
                    <p:nvPicPr>
                      <p:cNvPr id="0" name="Picture 3" descr="image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5"/>
          <p:cNvGraphicFramePr>
            <a:graphicFrameLocks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47982" imgH="2152693" progId="MSGraph.Chart.8">
                  <p:embed/>
                </p:oleObj>
              </mc:Choice>
              <mc:Fallback>
                <p:oleObj r:id="rId7" imgW="3247982" imgH="2152693" progId="MSGraph.Chart.8">
                  <p:embed/>
                  <p:pic>
                    <p:nvPicPr>
                      <p:cNvPr id="0" name="Picture 2" descr="image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6"/>
          <p:cNvGraphicFramePr>
            <a:graphicFrameLocks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3448007" imgH="2152693" progId="MSGraph.Chart.8">
                  <p:embed/>
                </p:oleObj>
              </mc:Choice>
              <mc:Fallback>
                <p:oleObj r:id="rId9" imgW="3448007" imgH="2152693" progId="MSGraph.Chart.8">
                  <p:embed/>
                  <p:pic>
                    <p:nvPicPr>
                      <p:cNvPr id="0" name="Picture 1" descr="image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Text Box 7"/>
          <p:cNvSpPr txBox="1"/>
          <p:nvPr/>
        </p:nvSpPr>
        <p:spPr>
          <a:xfrm rot="5400000">
            <a:off x="7951788" y="822325"/>
            <a:ext cx="2017712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§1.6 Performance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93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功耗增长趋势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9331" name="Rectangle 3"/>
          <p:cNvSpPr>
            <a:spLocks noGrp="1"/>
          </p:cNvSpPr>
          <p:nvPr>
            <p:ph idx="1"/>
          </p:nvPr>
        </p:nvSpPr>
        <p:spPr>
          <a:xfrm>
            <a:off x="684213" y="4538663"/>
            <a:ext cx="8270875" cy="6477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集成电路</a:t>
            </a:r>
            <a:r>
              <a:rPr lang="en-US" altLang="zh-CN" dirty="0">
                <a:ea typeface="宋体" panose="02010600030101010101" pitchFamily="2" charset="-122"/>
              </a:rPr>
              <a:t>CMOS</a:t>
            </a:r>
            <a:r>
              <a:rPr lang="zh-CN" altLang="en-US" dirty="0">
                <a:ea typeface="宋体" panose="02010600030101010101" pitchFamily="2" charset="-122"/>
              </a:rPr>
              <a:t>中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9332" name="Text Box 4"/>
          <p:cNvSpPr txBox="1"/>
          <p:nvPr/>
        </p:nvSpPr>
        <p:spPr>
          <a:xfrm rot="5400000">
            <a:off x="7804150" y="974725"/>
            <a:ext cx="2312988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§1.7 The Power Wall</a:t>
            </a:r>
          </a:p>
        </p:txBody>
      </p:sp>
      <p:pic>
        <p:nvPicPr>
          <p:cNvPr id="99333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013" y="1268413"/>
            <a:ext cx="6905625" cy="29622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9334" name="Object 6"/>
          <p:cNvGraphicFramePr>
            <a:graphicFrameLocks/>
          </p:cNvGraphicFramePr>
          <p:nvPr/>
        </p:nvGraphicFramePr>
        <p:xfrm>
          <a:off x="1547813" y="5330825"/>
          <a:ext cx="50673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5168800" imgH="5181600" progId="">
                  <p:embed/>
                </p:oleObj>
              </mc:Choice>
              <mc:Fallback>
                <p:oleObj r:id="rId4" imgW="55168800" imgH="5181600" progId="">
                  <p:embed/>
                  <p:pic>
                    <p:nvPicPr>
                      <p:cNvPr id="0" name="Picture 1" descr="image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330825"/>
                        <a:ext cx="5067300" cy="474663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AutoShape 7"/>
          <p:cNvSpPr/>
          <p:nvPr/>
        </p:nvSpPr>
        <p:spPr>
          <a:xfrm>
            <a:off x="6516688" y="6121400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AU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</a:p>
        </p:txBody>
      </p:sp>
      <p:sp>
        <p:nvSpPr>
          <p:cNvPr id="99336" name="AutoShape 8"/>
          <p:cNvSpPr/>
          <p:nvPr/>
        </p:nvSpPr>
        <p:spPr>
          <a:xfrm>
            <a:off x="2051050" y="6194425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AU" altLang="zh-CN" dirty="0">
                <a:latin typeface="Arial" panose="020B0604020202020204" pitchFamily="34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99337" name="AutoShape 9"/>
          <p:cNvSpPr/>
          <p:nvPr/>
        </p:nvSpPr>
        <p:spPr>
          <a:xfrm>
            <a:off x="4787900" y="6121400"/>
            <a:ext cx="1223963" cy="360363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5V → 1V</a:t>
            </a:r>
            <a:endParaRPr lang="en-AU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8" name="Rectangle 3"/>
          <p:cNvSpPr txBox="1"/>
          <p:nvPr/>
        </p:nvSpPr>
        <p:spPr>
          <a:xfrm>
            <a:off x="1123950" y="4149725"/>
            <a:ext cx="6472238" cy="5032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年间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Intel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八代微处理器的时钟频率和功耗的增长趋势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13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降低功耗</a:t>
            </a:r>
            <a:endParaRPr lang="en-AU" altLang="zh-CN" dirty="0"/>
          </a:p>
        </p:txBody>
      </p:sp>
      <p:sp>
        <p:nvSpPr>
          <p:cNvPr id="101379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7272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假设一种新的处理器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负载电容（</a:t>
            </a:r>
            <a:r>
              <a:rPr lang="en-US" altLang="zh-CN" dirty="0">
                <a:ea typeface="宋体" panose="02010600030101010101" pitchFamily="2" charset="-122"/>
              </a:rPr>
              <a:t>C</a:t>
            </a:r>
            <a:r>
              <a:rPr lang="zh-CN" altLang="en-US" dirty="0">
                <a:ea typeface="宋体" panose="02010600030101010101" pitchFamily="2" charset="-122"/>
              </a:rPr>
              <a:t>）只有旧处理器的</a:t>
            </a:r>
            <a:r>
              <a:rPr lang="en-AU" altLang="zh-CN" dirty="0">
                <a:ea typeface="宋体" panose="02010600030101010101" pitchFamily="2" charset="-122"/>
              </a:rPr>
              <a:t>85% 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电压（</a:t>
            </a:r>
            <a:r>
              <a:rPr lang="en-US" altLang="zh-CN" dirty="0">
                <a:ea typeface="宋体" panose="02010600030101010101" pitchFamily="2" charset="-122"/>
              </a:rPr>
              <a:t>V</a:t>
            </a:r>
            <a:r>
              <a:rPr lang="zh-CN" altLang="en-US" dirty="0">
                <a:ea typeface="宋体" panose="02010600030101010101" pitchFamily="2" charset="-122"/>
              </a:rPr>
              <a:t>）和频率（</a:t>
            </a:r>
            <a:r>
              <a:rPr lang="en-US" altLang="zh-CN" dirty="0">
                <a:ea typeface="宋体" panose="02010600030101010101" pitchFamily="2" charset="-122"/>
              </a:rPr>
              <a:t>F</a:t>
            </a:r>
            <a:r>
              <a:rPr lang="zh-CN" altLang="en-US" dirty="0">
                <a:ea typeface="宋体" panose="02010600030101010101" pitchFamily="2" charset="-122"/>
              </a:rPr>
              <a:t>）各降</a:t>
            </a:r>
            <a:r>
              <a:rPr lang="en-AU" altLang="zh-CN" dirty="0">
                <a:ea typeface="宋体" panose="02010600030101010101" pitchFamily="2" charset="-122"/>
              </a:rPr>
              <a:t>15%</a:t>
            </a:r>
          </a:p>
        </p:txBody>
      </p:sp>
      <p:graphicFrame>
        <p:nvGraphicFramePr>
          <p:cNvPr id="101380" name="Object 4"/>
          <p:cNvGraphicFramePr>
            <a:graphicFrameLocks/>
          </p:cNvGraphicFramePr>
          <p:nvPr/>
        </p:nvGraphicFramePr>
        <p:xfrm>
          <a:off x="1187450" y="2924175"/>
          <a:ext cx="75612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0830400" imgH="11277600" progId="">
                  <p:embed/>
                </p:oleObj>
              </mc:Choice>
              <mc:Fallback>
                <p:oleObj r:id="rId3" imgW="90830400" imgH="11277600" progId="">
                  <p:embed/>
                  <p:pic>
                    <p:nvPicPr>
                      <p:cNvPr id="0" name="Picture 1" descr="image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24175"/>
                        <a:ext cx="75612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Rectangle 5"/>
          <p:cNvSpPr/>
          <p:nvPr/>
        </p:nvSpPr>
        <p:spPr>
          <a:xfrm>
            <a:off x="684213" y="3933825"/>
            <a:ext cx="8270875" cy="2160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功耗墙</a:t>
            </a:r>
            <a:endParaRPr lang="en-AU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不能再降低电压</a:t>
            </a:r>
            <a:endParaRPr lang="en-AU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也不能散去更多的热量</a:t>
            </a:r>
            <a:endParaRPr lang="en-AU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那我们还有什么办法来改进性能呢？</a:t>
            </a:r>
            <a:endParaRPr lang="en-AU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34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单处理器性能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3427" name="Text Box 4"/>
          <p:cNvSpPr txBox="1"/>
          <p:nvPr/>
        </p:nvSpPr>
        <p:spPr>
          <a:xfrm rot="5400000">
            <a:off x="6161088" y="2611438"/>
            <a:ext cx="5594350" cy="3667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§1.8 The Sea Change: The Switch to Multiprocessors</a:t>
            </a:r>
          </a:p>
        </p:txBody>
      </p:sp>
      <p:pic>
        <p:nvPicPr>
          <p:cNvPr id="10342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213" y="1077913"/>
            <a:ext cx="7632700" cy="437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9" name="AutoShape 7"/>
          <p:cNvSpPr/>
          <p:nvPr/>
        </p:nvSpPr>
        <p:spPr>
          <a:xfrm>
            <a:off x="1116013" y="5516563"/>
            <a:ext cx="5400675" cy="649287"/>
          </a:xfrm>
          <a:prstGeom prst="borderCallout1">
            <a:avLst>
              <a:gd name="adj1" fmla="val 17602"/>
              <a:gd name="adj2" fmla="val 101412"/>
              <a:gd name="adj3" fmla="val -147431"/>
              <a:gd name="adj4" fmla="val 10743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受功耗、指令级并行程度和长的存储器延迟的限制，单核处理器性能增长放缓，大约每年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20%</a:t>
            </a:r>
            <a:endParaRPr lang="en-AU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54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多处理器</a:t>
            </a:r>
            <a:endParaRPr lang="en-AU" altLang="zh-CN" dirty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多核微处理器</a:t>
            </a:r>
            <a:endParaRPr kumimoji="0" lang="en-AU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每个芯片上多于一个处理器</a:t>
            </a:r>
            <a:endParaRPr kumimoji="0" lang="en-AU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需求显式并行编程</a:t>
            </a:r>
            <a:endParaRPr kumimoji="0" lang="en-AU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而指令级并行</a:t>
            </a:r>
            <a:endParaRPr kumimoji="0" lang="en-AU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硬件可以一次执行多条指令</a:t>
            </a:r>
            <a:endParaRPr kumimoji="0" lang="en-AU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程序员不可见</a:t>
            </a:r>
            <a:endParaRPr kumimoji="0" lang="en-AU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显式并行编程的困难</a:t>
            </a:r>
            <a:endParaRPr kumimoji="0" lang="en-AU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提高性能增加了编程的难度</a:t>
            </a:r>
            <a:endParaRPr kumimoji="0" lang="en-AU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负载平衡，每核大致相同的任务</a:t>
            </a:r>
            <a:endParaRPr kumimoji="0" lang="en-AU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ea"/>
              </a:rPr>
              <a:t>优化通信和同步，减少调度开销</a:t>
            </a:r>
            <a:endParaRPr kumimoji="0" lang="en-AU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抽象</a:t>
            </a:r>
            <a:r>
              <a:rPr lang="en-US" altLang="zh-CN" dirty="0">
                <a:ea typeface="宋体" panose="02010600030101010101" pitchFamily="2" charset="-122"/>
              </a:rPr>
              <a:t>Abstractions</a:t>
            </a:r>
          </a:p>
        </p:txBody>
      </p:sp>
      <p:sp>
        <p:nvSpPr>
          <p:cNvPr id="59395" name="Rectangle 3"/>
          <p:cNvSpPr>
            <a:spLocks noGrp="1"/>
          </p:cNvSpPr>
          <p:nvPr>
            <p:ph idx="1"/>
          </p:nvPr>
        </p:nvSpPr>
        <p:spPr>
          <a:xfrm>
            <a:off x="684213" y="1700213"/>
            <a:ext cx="8270875" cy="45370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抽象便于构建复杂系统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掩盖底层计算机系统细节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指令集体系结构（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硬件和底层软件之间的接口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应用二进制接口（</a:t>
            </a:r>
            <a:r>
              <a:rPr lang="en-US" altLang="zh-CN" dirty="0">
                <a:ea typeface="宋体" panose="02010600030101010101" pitchFamily="2" charset="-122"/>
              </a:rPr>
              <a:t>ABI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基本指令集和操作系统接口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实现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相关的细节和接口，遵循体系结构抽象的硬件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9396" name="Text Box 5"/>
          <p:cNvSpPr txBox="1"/>
          <p:nvPr/>
        </p:nvSpPr>
        <p:spPr>
          <a:xfrm>
            <a:off x="684213" y="1187450"/>
            <a:ext cx="282575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The BIG Picture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75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陷阱</a:t>
            </a:r>
            <a:r>
              <a:rPr lang="en-US" altLang="zh-CN" dirty="0">
                <a:ea typeface="宋体" panose="02010600030101010101" pitchFamily="2" charset="-122"/>
              </a:rPr>
              <a:t>: Amdahl’s Law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7523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7991475" cy="1439862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在改进计算机的某个方面时期望总性能的提高与改进大小成正比</a:t>
            </a:r>
            <a:endParaRPr lang="en-US" altLang="zh-CN" sz="2800" dirty="0"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107524" name="Text Box 4"/>
          <p:cNvSpPr txBox="1"/>
          <p:nvPr/>
        </p:nvSpPr>
        <p:spPr>
          <a:xfrm rot="5400000">
            <a:off x="7496175" y="1279525"/>
            <a:ext cx="2928938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§1.10 Fallacies and Pitfalls</a:t>
            </a:r>
          </a:p>
        </p:txBody>
      </p:sp>
      <p:graphicFrame>
        <p:nvGraphicFramePr>
          <p:cNvPr id="107525" name="Object 5"/>
          <p:cNvGraphicFramePr>
            <a:graphicFrameLocks/>
          </p:cNvGraphicFramePr>
          <p:nvPr/>
        </p:nvGraphicFramePr>
        <p:xfrm>
          <a:off x="2987675" y="4868863"/>
          <a:ext cx="172878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726400" imgH="9448800" progId="">
                  <p:embed/>
                </p:oleObj>
              </mc:Choice>
              <mc:Fallback>
                <p:oleObj r:id="rId3" imgW="20726400" imgH="9448800" progId="">
                  <p:embed/>
                  <p:pic>
                    <p:nvPicPr>
                      <p:cNvPr id="0" name="Picture 2" descr="image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868863"/>
                        <a:ext cx="172878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Rectangle 6"/>
          <p:cNvSpPr/>
          <p:nvPr/>
        </p:nvSpPr>
        <p:spPr>
          <a:xfrm>
            <a:off x="4787900" y="4941888"/>
            <a:ext cx="3455988" cy="576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Can’t be done!</a:t>
            </a:r>
          </a:p>
        </p:txBody>
      </p:sp>
      <p:graphicFrame>
        <p:nvGraphicFramePr>
          <p:cNvPr id="107527" name="Object 7"/>
          <p:cNvGraphicFramePr>
            <a:graphicFrameLocks/>
          </p:cNvGraphicFramePr>
          <p:nvPr/>
        </p:nvGraphicFramePr>
        <p:xfrm>
          <a:off x="1763713" y="2565400"/>
          <a:ext cx="52879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398400" imgH="10058400" progId="">
                  <p:embed/>
                </p:oleObj>
              </mc:Choice>
              <mc:Fallback>
                <p:oleObj r:id="rId5" imgW="63398400" imgH="10058400" progId="">
                  <p:embed/>
                  <p:pic>
                    <p:nvPicPr>
                      <p:cNvPr id="0" name="Picture 1" descr="image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565400"/>
                        <a:ext cx="5287962" cy="839788"/>
                      </a:xfrm>
                      <a:prstGeom prst="rect">
                        <a:avLst/>
                      </a:prstGeom>
                      <a:solidFill>
                        <a:srgbClr val="ECEA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8" name="Rectangle 8"/>
          <p:cNvSpPr/>
          <p:nvPr/>
        </p:nvSpPr>
        <p:spPr>
          <a:xfrm>
            <a:off x="684213" y="3500438"/>
            <a:ext cx="7991475" cy="1368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举例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: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一个程序在一台计算机上运行需要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100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秒，其中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80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秒用于乘法操作，如果把该程序的运行速度提高到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5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倍，乘法操作的速度应该改进多少？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529" name="Rectangle 9"/>
          <p:cNvSpPr/>
          <p:nvPr/>
        </p:nvSpPr>
        <p:spPr>
          <a:xfrm>
            <a:off x="684213" y="5661025"/>
            <a:ext cx="7991475" cy="576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推论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: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加速常见事件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9570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谬误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利用率低的计算机功耗低</a:t>
            </a:r>
            <a:endParaRPr lang="en-AU" altLang="zh-CN" dirty="0"/>
          </a:p>
        </p:txBody>
      </p:sp>
      <p:sp>
        <p:nvSpPr>
          <p:cNvPr id="1095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回顾</a:t>
            </a:r>
            <a:r>
              <a:rPr lang="en-AU" altLang="zh-CN" dirty="0">
                <a:ea typeface="宋体" panose="02010600030101010101" pitchFamily="2" charset="-122"/>
              </a:rPr>
              <a:t> </a:t>
            </a:r>
            <a:r>
              <a:rPr lang="en-AU" altLang="zh-CN" dirty="0"/>
              <a:t>i7</a:t>
            </a:r>
            <a:r>
              <a:rPr lang="en-AU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功耗</a:t>
            </a:r>
            <a:endParaRPr lang="en-AU" altLang="zh-CN" dirty="0"/>
          </a:p>
          <a:p>
            <a:pPr lvl="1" eaLnBrk="1" hangingPunct="1"/>
            <a:r>
              <a:rPr lang="en-AU" altLang="zh-CN" dirty="0"/>
              <a:t>At 100% load: 258W</a:t>
            </a:r>
          </a:p>
          <a:p>
            <a:pPr lvl="1" eaLnBrk="1" hangingPunct="1"/>
            <a:r>
              <a:rPr lang="en-AU" altLang="zh-CN" dirty="0"/>
              <a:t>At 50% load: 170W (66%)</a:t>
            </a:r>
          </a:p>
          <a:p>
            <a:pPr lvl="1" eaLnBrk="1" hangingPunct="1"/>
            <a:r>
              <a:rPr lang="en-AU" altLang="zh-CN" dirty="0"/>
              <a:t>At 10% load: 121W (47%)</a:t>
            </a:r>
          </a:p>
          <a:p>
            <a:pPr eaLnBrk="1" hangingPunct="1"/>
            <a:r>
              <a:rPr lang="en-AU" altLang="zh-CN" dirty="0"/>
              <a:t>Google data center</a:t>
            </a:r>
          </a:p>
          <a:p>
            <a:pPr lvl="1" eaLnBrk="1" hangingPunct="1"/>
            <a:r>
              <a:rPr lang="en-AU" altLang="zh-CN" dirty="0"/>
              <a:t>Mostly operates at 10% – 50% load</a:t>
            </a:r>
          </a:p>
          <a:p>
            <a:pPr lvl="1" eaLnBrk="1" hangingPunct="1"/>
            <a:r>
              <a:rPr lang="en-AU" altLang="zh-CN" dirty="0"/>
              <a:t>At 100% load less than 1% of the time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设计时，要考虑处理器功率和负载的比例关系</a:t>
            </a:r>
            <a:endParaRPr lang="en-AU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78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xfrm>
            <a:off x="684530" y="262890"/>
            <a:ext cx="8428355" cy="64516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pPr eaLnBrk="1" hangingPunct="1"/>
            <a:r>
              <a:rPr lang="zh-CN" altLang="en-US" sz="3600" b="0" dirty="0">
                <a:ea typeface="宋体" panose="02010600030101010101" pitchFamily="2" charset="-122"/>
              </a:rPr>
              <a:t>陷阱</a:t>
            </a:r>
            <a:r>
              <a:rPr lang="en-US" altLang="zh-CN" sz="3600" dirty="0">
                <a:ea typeface="宋体" panose="02010600030101010101" pitchFamily="2" charset="-122"/>
              </a:rPr>
              <a:t>: </a:t>
            </a:r>
            <a:r>
              <a:rPr lang="zh-CN" altLang="en-US" sz="3600" dirty="0">
                <a:ea typeface="宋体" panose="02010600030101010101" pitchFamily="2" charset="-122"/>
              </a:rPr>
              <a:t>用性能公式的一个子集去度量性能</a:t>
            </a:r>
            <a:endParaRPr lang="en-AU" altLang="zh-CN" sz="3600" dirty="0">
              <a:ea typeface="宋体" panose="02010600030101010101" pitchFamily="2" charset="-122"/>
            </a:endParaRPr>
          </a:p>
        </p:txBody>
      </p:sp>
      <p:sp>
        <p:nvSpPr>
          <p:cNvPr id="111619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MIPS: </a:t>
            </a:r>
            <a:r>
              <a:rPr lang="zh-CN" altLang="en-US" dirty="0">
                <a:ea typeface="宋体" panose="02010600030101010101" pitchFamily="2" charset="-122"/>
              </a:rPr>
              <a:t>每秒百万条指令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不能表示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不同计算机指令集体系结构的差异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不同指令之间复杂性的差异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1620" name="Rectangle 5"/>
          <p:cNvSpPr/>
          <p:nvPr/>
        </p:nvSpPr>
        <p:spPr>
          <a:xfrm>
            <a:off x="684213" y="5589588"/>
            <a:ext cx="8270875" cy="574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一台计算机的不同程序中，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CPI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可以变化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1621" name="Object 7"/>
          <p:cNvGraphicFramePr>
            <a:graphicFrameLocks/>
          </p:cNvGraphicFramePr>
          <p:nvPr/>
        </p:nvGraphicFramePr>
        <p:xfrm>
          <a:off x="2411413" y="3141663"/>
          <a:ext cx="4827587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3644800" imgH="24993600" progId="">
                  <p:embed/>
                </p:oleObj>
              </mc:Choice>
              <mc:Fallback>
                <p:oleObj r:id="rId3" imgW="53644800" imgH="24993600" progId="">
                  <p:embed/>
                  <p:pic>
                    <p:nvPicPr>
                      <p:cNvPr id="0" name="Picture 1" descr="image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141663"/>
                        <a:ext cx="4827587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1.1.1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计算机的分类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超级计算机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用于高端科学和工程计算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虽然代表了最高的计算能力，但是他们在整个计算机市场份额中所占比例很小。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www.top500.org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 vert="horz" wrap="square" lIns="91440" tIns="45720" rIns="91440" bIns="45720" anchor="b" anchorCtr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1.1.1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计算机的分类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嵌入式计算机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通常和硬件集成在一起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面向单一需求的嵌入式应用通常被严格限制成本或功耗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379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r>
              <a:rPr lang="en-AU" altLang="zh-CN" sz="1400" b="1" dirty="0">
                <a:ea typeface="宋体" panose="02010600030101010101" pitchFamily="2" charset="-122"/>
              </a:rPr>
              <a:t>Chapter 1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Computer Abstractions and Technology </a:t>
            </a:r>
            <a:r>
              <a:rPr lang="en-AU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AU" altLang="zh-CN" sz="1400" b="1" dirty="0">
                <a:ea typeface="宋体" panose="02010600030101010101" pitchFamily="2" charset="-122"/>
              </a:rPr>
              <a:t>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pPr lvl="0" algn="r">
                <a:buSzTx/>
              </a:pPr>
              <a:t>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AxNjUzZGJmY2ZlNjgyOGVlM2FjNjE3OWQ2NmU2Y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50,&quot;width&quot;:564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30809914293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30809914293_1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30809914293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50,&quot;width&quot;:7629}"/>
</p:tagLst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5796</Words>
  <Application>Microsoft Office PowerPoint</Application>
  <PresentationFormat>全屏显示(4:3)</PresentationFormat>
  <Paragraphs>1018</Paragraphs>
  <Slides>78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0" baseType="lpstr">
      <vt:lpstr>黑体</vt:lpstr>
      <vt:lpstr>华文中宋</vt:lpstr>
      <vt:lpstr>宋体</vt:lpstr>
      <vt:lpstr>Arial</vt:lpstr>
      <vt:lpstr>Arial Black</vt:lpstr>
      <vt:lpstr>Calibri</vt:lpstr>
      <vt:lpstr>Corbel</vt:lpstr>
      <vt:lpstr>Times New Roman</vt:lpstr>
      <vt:lpstr>Wingdings</vt:lpstr>
      <vt:lpstr>2_Blends</vt:lpstr>
      <vt:lpstr>Microsoft Word Picture</vt:lpstr>
      <vt:lpstr>Microsoft Graph Chart</vt:lpstr>
      <vt:lpstr>计算机组成原理</vt:lpstr>
      <vt:lpstr>所用教材</vt:lpstr>
      <vt:lpstr>Chapter 1</vt:lpstr>
      <vt:lpstr>计算机发展史上的重要里程碑</vt:lpstr>
      <vt:lpstr>1.1 引言</vt:lpstr>
      <vt:lpstr>1.1 引言</vt:lpstr>
      <vt:lpstr>1.1.1 计算机的分类</vt:lpstr>
      <vt:lpstr>1.1.1 计算机的分类</vt:lpstr>
      <vt:lpstr>1.1.1 计算机的分类</vt:lpstr>
      <vt:lpstr>1.1.2 后PC时代</vt:lpstr>
      <vt:lpstr>1.1.2 后PC时代</vt:lpstr>
      <vt:lpstr>1.1.3 你能从本书学到什么</vt:lpstr>
      <vt:lpstr>1.1.3 你能从本书学到什么</vt:lpstr>
      <vt:lpstr>1.2计算机系统结构中的8个伟大思想</vt:lpstr>
      <vt:lpstr>1.3 程序概念入门</vt:lpstr>
      <vt:lpstr>程序语言级别</vt:lpstr>
      <vt:lpstr>1. 4 硬件概念入门</vt:lpstr>
      <vt:lpstr>冯·诺依曼思想</vt:lpstr>
      <vt:lpstr>PowerPoint 演示文稿</vt:lpstr>
      <vt:lpstr>输入设备-触摸屏</vt:lpstr>
      <vt:lpstr>输出设备-显示器</vt:lpstr>
      <vt:lpstr>打开机箱</vt:lpstr>
      <vt:lpstr>计算机内部构成</vt:lpstr>
      <vt:lpstr>计算机内部构成</vt:lpstr>
      <vt:lpstr>1.4.4 数据安全--存储器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1.4.5 与其他计算机通信</vt:lpstr>
      <vt:lpstr>1.6 性能--度量标准</vt:lpstr>
      <vt:lpstr>相对性能</vt:lpstr>
      <vt:lpstr>性能的测量</vt:lpstr>
      <vt:lpstr>CPU时钟</vt:lpstr>
      <vt:lpstr>CPU时间</vt:lpstr>
      <vt:lpstr>CPU 时间举例</vt:lpstr>
      <vt:lpstr>指令数和每条指令的平均时钟周期数（CPI）</vt:lpstr>
      <vt:lpstr>CPI 举例</vt:lpstr>
      <vt:lpstr>CPI 的更多细节</vt:lpstr>
      <vt:lpstr>CPI 举例</vt:lpstr>
      <vt:lpstr>性能总结</vt:lpstr>
      <vt:lpstr>总结</vt:lpstr>
      <vt:lpstr>存储容量单位</vt:lpstr>
      <vt:lpstr>存储容量单位（补充）</vt:lpstr>
      <vt:lpstr>皮秒的单位换算（补充）</vt:lpstr>
      <vt:lpstr>作业</vt:lpstr>
      <vt:lpstr>PowerPoint 演示文稿</vt:lpstr>
      <vt:lpstr>PowerPoint 演示文稿</vt:lpstr>
      <vt:lpstr>PowerPoint 演示文稿</vt:lpstr>
      <vt:lpstr>PowerPoint 演示文稿</vt:lpstr>
      <vt:lpstr>作者简介</vt:lpstr>
      <vt:lpstr>作者简介</vt:lpstr>
      <vt:lpstr>作者简介</vt:lpstr>
      <vt:lpstr>计算机发展史上的重要里程碑</vt:lpstr>
      <vt:lpstr>PowerPoint 演示文稿</vt:lpstr>
      <vt:lpstr>PowerPoint 演示文稿</vt:lpstr>
      <vt:lpstr>处理器和存储器制造技术</vt:lpstr>
      <vt:lpstr>半导体技术</vt:lpstr>
      <vt:lpstr>实例：芯片制造</vt:lpstr>
      <vt:lpstr>Intel Core i7 晶圆</vt:lpstr>
      <vt:lpstr>集成电路成本</vt:lpstr>
      <vt:lpstr>性能的定义</vt:lpstr>
      <vt:lpstr>功耗增长趋势</vt:lpstr>
      <vt:lpstr>降低功耗</vt:lpstr>
      <vt:lpstr>单处理器性能</vt:lpstr>
      <vt:lpstr>多处理器</vt:lpstr>
      <vt:lpstr>抽象Abstractions</vt:lpstr>
      <vt:lpstr>陷阱: Amdahl’s Law</vt:lpstr>
      <vt:lpstr>谬误: 利用率低的计算机功耗低</vt:lpstr>
      <vt:lpstr>陷阱: 用性能公式的一个子集去度量性能</vt:lpstr>
    </vt:vector>
  </TitlesOfParts>
  <Company>Ashenden Designs Pty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Demostrator Project MASC, Adelaide University and Ashenden Designs</dc:title>
  <dc:creator>Peter J. Ashenden</dc:creator>
  <cp:lastModifiedBy>葛 馨木</cp:lastModifiedBy>
  <cp:revision>383</cp:revision>
  <dcterms:created xsi:type="dcterms:W3CDTF">2001-07-25T06:45:00Z</dcterms:created>
  <dcterms:modified xsi:type="dcterms:W3CDTF">2023-03-03T15:35:08Z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652F78814154453984CC004AA362DD85</vt:lpwstr>
  </property>
</Properties>
</file>